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75" r:id="rId4"/>
    <p:sldId id="292" r:id="rId5"/>
    <p:sldId id="293" r:id="rId6"/>
    <p:sldId id="294" r:id="rId7"/>
    <p:sldId id="290" r:id="rId8"/>
    <p:sldId id="291" r:id="rId9"/>
    <p:sldId id="285" r:id="rId10"/>
    <p:sldId id="27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4836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0092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906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2784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981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pPr/>
              <a:t>08.04.2013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Herzlich Willkommen</a:t>
            </a: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Thema: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Überblick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Referenten: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Edmund Strobl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050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2013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79512" y="90872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Vielen Dank für Ihre Aufmerksamkeit</a:t>
            </a:r>
          </a:p>
        </p:txBody>
      </p:sp>
      <p:sp>
        <p:nvSpPr>
          <p:cNvPr id="5" name="Rechteck 4">
            <a:hlinkClick r:id="rId2" action="ppaction://hlinksldjump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88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Systeme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Übersicht: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7584" y="1988840"/>
            <a:ext cx="51233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SCHUFA (mit und ohne manuelle Nachbearbeitung)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Kreditreform</a:t>
            </a:r>
          </a:p>
          <a:p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Energiehandel effektiv</a:t>
            </a:r>
          </a:p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Schritte: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9" name="Textfeld 8"/>
          <p:cNvSpPr txBox="1"/>
          <p:nvPr/>
        </p:nvSpPr>
        <p:spPr>
          <a:xfrm>
            <a:off x="0" y="1196752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/>
              <a:t/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pic>
        <p:nvPicPr>
          <p:cNvPr id="10" name="Grafik 9" descr="ablauf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64704"/>
            <a:ext cx="7720489" cy="457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Schritte: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9" name="Textfeld 8"/>
          <p:cNvSpPr txBox="1"/>
          <p:nvPr/>
        </p:nvSpPr>
        <p:spPr>
          <a:xfrm>
            <a:off x="0" y="1196752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/>
              <a:t/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pic>
        <p:nvPicPr>
          <p:cNvPr id="10" name="Grafik 9" descr="ablauf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64704"/>
            <a:ext cx="7720489" cy="457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Schritte: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9" name="Textfeld 8"/>
          <p:cNvSpPr txBox="1"/>
          <p:nvPr/>
        </p:nvSpPr>
        <p:spPr>
          <a:xfrm>
            <a:off x="0" y="1196752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/>
              <a:t/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pic>
        <p:nvPicPr>
          <p:cNvPr id="10" name="Grafik 9" descr="ablauf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3" y="764704"/>
            <a:ext cx="7720487" cy="457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Schritte: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9" name="Textfeld 8"/>
          <p:cNvSpPr txBox="1"/>
          <p:nvPr/>
        </p:nvSpPr>
        <p:spPr>
          <a:xfrm>
            <a:off x="0" y="1196752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/>
              <a:t/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pic>
        <p:nvPicPr>
          <p:cNvPr id="10" name="Grafik 9" descr="ablauf3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3" y="764704"/>
            <a:ext cx="7720487" cy="457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Einstellungen: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9" name="Textfeld 8"/>
          <p:cNvSpPr txBox="1"/>
          <p:nvPr/>
        </p:nvSpPr>
        <p:spPr>
          <a:xfrm>
            <a:off x="0" y="1196752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/>
              <a:t/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6948264" cy="4999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Funktionsweise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0" y="836712"/>
            <a:ext cx="2555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Ergebnis:</a:t>
            </a:r>
            <a:endParaRPr lang="de-DE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1196752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0" y="278092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/>
          </a:p>
        </p:txBody>
      </p:sp>
      <p:sp>
        <p:nvSpPr>
          <p:cNvPr id="9" name="Textfeld 8"/>
          <p:cNvSpPr txBox="1"/>
          <p:nvPr/>
        </p:nvSpPr>
        <p:spPr>
          <a:xfrm>
            <a:off x="0" y="1196752"/>
            <a:ext cx="2627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/>
              <a:t/>
            </a:r>
            <a:br>
              <a:rPr lang="de-DE" sz="1400" smtClean="0"/>
            </a:br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  <a:p>
            <a:endParaRPr lang="de-DE" sz="1400" smtClean="0"/>
          </a:p>
          <a:p>
            <a:pPr>
              <a:buFontTx/>
              <a:buChar char="-"/>
            </a:pPr>
            <a:endParaRPr lang="de-DE" sz="1400" smtClean="0"/>
          </a:p>
          <a:p>
            <a:endParaRPr lang="de-DE" sz="140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7560840" cy="543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Kreditauskunft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Vorteile:</a:t>
            </a:r>
            <a:endParaRPr lang="de-DE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Rechteck 30">
            <a:hlinkClick r:id="" action="ppaction://noaction"/>
          </p:cNvPr>
          <p:cNvSpPr/>
          <p:nvPr/>
        </p:nvSpPr>
        <p:spPr>
          <a:xfrm>
            <a:off x="8855968" y="6597352"/>
            <a:ext cx="288032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755576" y="1988840"/>
            <a:ext cx="466364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de-DE" smtClean="0"/>
              <a:t> Verläßliche Angaben zur Liquidität des Kunden</a:t>
            </a:r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Entscheidungshilfe bei Auftragsanfrage </a:t>
            </a:r>
            <a:endParaRPr lang="de-DE" smtClean="0"/>
          </a:p>
          <a:p>
            <a:pPr>
              <a:buFontTx/>
              <a:buChar char="-"/>
            </a:pPr>
            <a:endParaRPr lang="de-DE" smtClean="0"/>
          </a:p>
          <a:p>
            <a:pPr>
              <a:buFontTx/>
              <a:buChar char="-"/>
            </a:pPr>
            <a:r>
              <a:rPr lang="de-DE" smtClean="0"/>
              <a:t> </a:t>
            </a:r>
            <a:r>
              <a:rPr lang="de-DE" smtClean="0"/>
              <a:t>Paralleler Betrieb der Systeme möglich</a:t>
            </a:r>
            <a:endParaRPr lang="de-DE" smtClean="0"/>
          </a:p>
          <a:p>
            <a:endParaRPr lang="de-DE" smtClean="0"/>
          </a:p>
          <a:p>
            <a:endParaRPr lang="de-DE" smtClean="0"/>
          </a:p>
          <a:p>
            <a:endParaRPr lang="de-DE" smtClean="0"/>
          </a:p>
          <a:p>
            <a:r>
              <a:rPr lang="de-DE" smtClean="0"/>
              <a:t> 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88545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Bildschirmpräsentation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Valued Acer Customer</cp:lastModifiedBy>
  <cp:revision>233</cp:revision>
  <dcterms:created xsi:type="dcterms:W3CDTF">2012-03-05T09:08:08Z</dcterms:created>
  <dcterms:modified xsi:type="dcterms:W3CDTF">2013-04-08T08:53:16Z</dcterms:modified>
</cp:coreProperties>
</file>