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75" r:id="rId4"/>
    <p:sldId id="274" r:id="rId5"/>
    <p:sldId id="271" r:id="rId6"/>
    <p:sldId id="273" r:id="rId7"/>
    <p:sldId id="272" r:id="rId8"/>
    <p:sldId id="276" r:id="rId9"/>
    <p:sldId id="278" r:id="rId10"/>
    <p:sldId id="287" r:id="rId11"/>
    <p:sldId id="285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Überblick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Grafischer Druck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Steuerung grafischer Ausdrucke: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268760"/>
            <a:ext cx="1979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mtClean="0"/>
          </a:p>
          <a:p>
            <a:endParaRPr lang="de-DE" smtClean="0"/>
          </a:p>
          <a:p>
            <a:endParaRPr lang="de-DE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738031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Zusammenfassung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Vorteile: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71358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einfacheres Handling der Druckbelege bei Reproduktion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Einbetten grafischer Inhalte möglich (Logos etc.)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schnelle Recherche mehrerer /aller Dokumente zu einer Kundennummer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r>
              <a:rPr lang="de-DE" smtClean="0"/>
              <a:t>- Möglichkeit grafische Ausdrucke zu verwenden</a:t>
            </a:r>
            <a:endParaRPr lang="de-DE" smtClean="0"/>
          </a:p>
          <a:p>
            <a:endParaRPr lang="de-DE" smtClean="0"/>
          </a:p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6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Grundsätzliches: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82929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Automatische Archivierung der xoil Druckbelege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Universelles Format TIFF 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Referenz-Datenbank-Architektur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Ablage der Dokumente in virtuellen Platten /WORM Kompatibel 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Kapselung einzelner Platten mit Direktrecherche möglich (z.b. auf DVD).</a:t>
            </a:r>
            <a:endParaRPr lang="de-DE" smtClean="0"/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Datenbank kann jederzeit aus den Dokumenten wiederhergestellt werden da</a:t>
            </a:r>
          </a:p>
          <a:p>
            <a:r>
              <a:rPr lang="de-DE" smtClean="0"/>
              <a:t> </a:t>
            </a:r>
            <a:r>
              <a:rPr lang="de-DE" smtClean="0"/>
              <a:t> </a:t>
            </a:r>
            <a:r>
              <a:rPr lang="de-DE" smtClean="0"/>
              <a:t>die Indexdaten redundant und verschlüsselt im Dokumentnamen gespeichert werden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Keine zusätzliche Partnersoftware - Eigenlösung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Directstore -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75608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Directstore 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 läuft als Serverdienst</a:t>
            </a:r>
            <a:br>
              <a:rPr lang="de-DE" sz="1400" smtClean="0"/>
            </a:br>
            <a:r>
              <a:rPr lang="de-DE" sz="1400" smtClean="0"/>
              <a:t>  und archiviert im Hintergrund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75608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Directstore 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Serverdienst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Jederzeit einsehbar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80728"/>
            <a:ext cx="7007358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Directstore 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Einstellungen: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Scheduling 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Grafische Inhalte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Mailbenachrichtigung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13" name="Eingekerbter Richtungspfeil 12"/>
          <p:cNvSpPr/>
          <p:nvPr/>
        </p:nvSpPr>
        <p:spPr>
          <a:xfrm>
            <a:off x="6444208" y="2420888"/>
            <a:ext cx="648072" cy="360040"/>
          </a:xfrm>
          <a:prstGeom prst="chevron">
            <a:avLst/>
          </a:prstGeom>
          <a:solidFill>
            <a:srgbClr val="FF00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676191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Directstore 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Einstellungen: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Preview möglich für  </a:t>
            </a:r>
          </a:p>
          <a:p>
            <a:r>
              <a:rPr lang="de-DE" sz="1400" smtClean="0"/>
              <a:t>  Hintergrundformular</a:t>
            </a:r>
            <a:endParaRPr lang="de-DE" sz="1400" smtClean="0"/>
          </a:p>
          <a:p>
            <a:r>
              <a:rPr lang="de-DE" sz="1400" smtClean="0"/>
              <a:t>  (Position grafische Inhalte)</a:t>
            </a:r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96752"/>
            <a:ext cx="550961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Directstore 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Protokollierung: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Übersichtliches Protokoll   </a:t>
            </a:r>
            <a:r>
              <a:rPr lang="de-DE" sz="1400" smtClean="0"/>
              <a:t>  </a:t>
            </a:r>
          </a:p>
          <a:p>
            <a:r>
              <a:rPr lang="de-DE" sz="1400" smtClean="0"/>
              <a:t>  </a:t>
            </a:r>
            <a:r>
              <a:rPr lang="de-DE" sz="1400" smtClean="0"/>
              <a:t>der archivierten Belege und   </a:t>
            </a:r>
          </a:p>
          <a:p>
            <a:r>
              <a:rPr lang="de-DE" sz="1400" smtClean="0"/>
              <a:t> </a:t>
            </a:r>
            <a:r>
              <a:rPr lang="de-DE" sz="1400" smtClean="0"/>
              <a:t> </a:t>
            </a:r>
            <a:r>
              <a:rPr lang="de-DE" sz="1400" smtClean="0"/>
              <a:t>Aktionen</a:t>
            </a:r>
            <a:endParaRPr lang="de-DE" sz="1400" smtClean="0"/>
          </a:p>
          <a:p>
            <a:r>
              <a:rPr lang="de-DE" sz="1400" smtClean="0"/>
              <a:t>  </a:t>
            </a:r>
          </a:p>
          <a:p>
            <a:r>
              <a:rPr lang="de-DE" sz="1400" smtClean="0"/>
              <a:t>  </a:t>
            </a:r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6516216" cy="475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-Archiv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DirectSearch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Darstellung - Arbeitsweise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699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1400" smtClean="0"/>
              <a:t>Recherche nach Suchkriterien</a:t>
            </a:r>
          </a:p>
          <a:p>
            <a:r>
              <a:rPr lang="de-DE" sz="1400" smtClean="0"/>
              <a:t> (Kundennr., Belegart, etc.)</a:t>
            </a:r>
          </a:p>
          <a:p>
            <a:endParaRPr lang="de-DE" sz="1400" smtClean="0"/>
          </a:p>
          <a:p>
            <a:r>
              <a:rPr lang="de-DE" sz="1400" smtClean="0"/>
              <a:t>-Darstellung zoombar</a:t>
            </a:r>
          </a:p>
          <a:p>
            <a:endParaRPr lang="de-DE" sz="1400" smtClean="0"/>
          </a:p>
          <a:p>
            <a:r>
              <a:rPr lang="de-DE" sz="1400" smtClean="0"/>
              <a:t>-Druckmöglichkeit</a:t>
            </a:r>
          </a:p>
          <a:p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Bei MAPI E-Mail Client direkter </a:t>
            </a:r>
          </a:p>
          <a:p>
            <a:r>
              <a:rPr lang="de-DE" sz="1400" smtClean="0"/>
              <a:t> </a:t>
            </a:r>
            <a:r>
              <a:rPr lang="de-DE" sz="1400" smtClean="0"/>
              <a:t> </a:t>
            </a:r>
            <a:r>
              <a:rPr lang="de-DE" sz="1400" smtClean="0"/>
              <a:t>Versand als Anhang möglich</a:t>
            </a:r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r>
              <a:rPr lang="de-DE" sz="1400" smtClean="0"/>
              <a:t>Aufruf direkt aus xoil oder </a:t>
            </a:r>
          </a:p>
          <a:p>
            <a:r>
              <a:rPr lang="de-DE" sz="1400" smtClean="0"/>
              <a:t> </a:t>
            </a:r>
            <a:r>
              <a:rPr lang="de-DE" sz="1400" smtClean="0"/>
              <a:t>manuell möglich</a:t>
            </a: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836712"/>
            <a:ext cx="589736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Bildschirmpräsentation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209</cp:revision>
  <dcterms:created xsi:type="dcterms:W3CDTF">2012-03-05T09:08:08Z</dcterms:created>
  <dcterms:modified xsi:type="dcterms:W3CDTF">2013-04-05T14:17:14Z</dcterms:modified>
</cp:coreProperties>
</file>