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301" r:id="rId3"/>
    <p:sldId id="302" r:id="rId4"/>
    <p:sldId id="307" r:id="rId5"/>
    <p:sldId id="304" r:id="rId6"/>
    <p:sldId id="305" r:id="rId7"/>
    <p:sldId id="315" r:id="rId8"/>
    <p:sldId id="314" r:id="rId9"/>
    <p:sldId id="313" r:id="rId10"/>
    <p:sldId id="308" r:id="rId11"/>
    <p:sldId id="310" r:id="rId12"/>
    <p:sldId id="312" r:id="rId13"/>
    <p:sldId id="316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ald Wunder" initials="H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63575" autoAdjust="0"/>
  </p:normalViewPr>
  <p:slideViewPr>
    <p:cSldViewPr>
      <p:cViewPr>
        <p:scale>
          <a:sx n="75" d="100"/>
          <a:sy n="75" d="100"/>
        </p:scale>
        <p:origin x="-19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74831-0935-450C-9FD1-00EBA57FE7A7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F12F-25C0-45BA-B1F7-353A31255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00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7945-B75A-483B-8766-B3CC10F8A0B8}" type="datetimeFigureOut">
              <a:rPr lang="de-DE" smtClean="0"/>
              <a:t>02.04.2014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92DB-8DDD-4C5F-8737-0D35BEF23B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43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Anzeige bei Linux-Servern ggf. abweichend…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Einmaliger Download eines SSH-Client z.B. </a:t>
            </a:r>
            <a:r>
              <a:rPr lang="de-DE" baseline="0" dirty="0" err="1" smtClean="0"/>
              <a:t>PuTTY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konstenlos</a:t>
            </a:r>
            <a:r>
              <a:rPr lang="de-DE" baseline="0" dirty="0" smtClean="0"/>
              <a:t> verfügbar)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Einrichtung der Sitzungseinstellungen durch Support von Xpoint möglich (kostenlos)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Aufruf des SSH-Clients und Anmeldung am Server am </a:t>
            </a:r>
            <a:r>
              <a:rPr lang="de-DE" baseline="0" dirty="0" err="1" smtClean="0"/>
              <a:t>eingenen</a:t>
            </a:r>
            <a:r>
              <a:rPr lang="de-DE" baseline="0" dirty="0" smtClean="0"/>
              <a:t> Arbeitsplatz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Start der Update-Routine mit dem Befehl 440 und &lt;ENTER&gt;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Anleitung am Bildschirm folgen und geforderte Eingaben wie erfragt eingeben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Eingabe der einzuspielenden Version in der geforderten Form zweistellig Monat und vierstellig das Jahr; Bestätigen mit &lt;ENTER&gt;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Am Ende der Update-Routine Fenster schließen</a:t>
            </a:r>
          </a:p>
          <a:p>
            <a:pPr marL="171450" indent="-171450">
              <a:buFontTx/>
              <a:buChar char="-"/>
            </a:pPr>
            <a:endParaRPr lang="de-DE" baseline="0" dirty="0"/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That‘s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it!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="1" dirty="0" smtClean="0"/>
              <a:t>Zeitaufwand, Kosten und Versand</a:t>
            </a:r>
            <a:r>
              <a:rPr lang="de-DE" b="0" dirty="0" smtClean="0"/>
              <a:t>:</a:t>
            </a:r>
            <a:r>
              <a:rPr lang="de-DE" b="0" baseline="0" dirty="0" smtClean="0"/>
              <a:t> ist beim heuteigen Stand der Technik </a:t>
            </a:r>
            <a:r>
              <a:rPr lang="de-DE" b="1" baseline="0" dirty="0" smtClean="0"/>
              <a:t>unnötig</a:t>
            </a:r>
            <a:r>
              <a:rPr lang="de-DE" b="0" baseline="0" dirty="0" smtClean="0"/>
              <a:t>, also nicht weil kostenintensiv sondern im 20. Jahrhundert überflüssig (140 </a:t>
            </a:r>
            <a:r>
              <a:rPr lang="de-DE" b="0" baseline="0" dirty="0" err="1" smtClean="0"/>
              <a:t>CD‘s</a:t>
            </a:r>
            <a:r>
              <a:rPr lang="de-DE" b="0" baseline="0" dirty="0" smtClean="0"/>
              <a:t> brennen)</a:t>
            </a:r>
          </a:p>
          <a:p>
            <a:pPr marL="171450" indent="-171450">
              <a:buFontTx/>
              <a:buChar char="-"/>
            </a:pPr>
            <a:endParaRPr lang="de-DE" b="1" dirty="0" smtClean="0"/>
          </a:p>
          <a:p>
            <a:pPr marL="171450" indent="-171450">
              <a:buFontTx/>
              <a:buChar char="-"/>
            </a:pPr>
            <a:r>
              <a:rPr lang="de-DE" b="1" dirty="0" smtClean="0"/>
              <a:t>Zustellungsprobleme: </a:t>
            </a:r>
            <a:r>
              <a:rPr lang="de-DE" b="0" dirty="0" smtClean="0"/>
              <a:t>Unzuverlässige</a:t>
            </a:r>
            <a:r>
              <a:rPr lang="de-DE" b="0" baseline="0" dirty="0" smtClean="0"/>
              <a:t> Zustellung </a:t>
            </a:r>
            <a:r>
              <a:rPr lang="de-DE" baseline="0" dirty="0" smtClean="0"/>
              <a:t>im Sinne von </a:t>
            </a:r>
            <a:r>
              <a:rPr lang="de-DE" sz="1200" dirty="0" smtClean="0"/>
              <a:t>Aussagen wie  „Update nicht bekommen…“ oder Updateschreiben</a:t>
            </a:r>
            <a:r>
              <a:rPr lang="de-DE" sz="1200" baseline="0" dirty="0" smtClean="0"/>
              <a:t> </a:t>
            </a:r>
            <a:r>
              <a:rPr lang="de-DE" sz="1200" baseline="0" dirty="0" smtClean="0"/>
              <a:t>vorhanden aber </a:t>
            </a:r>
            <a:r>
              <a:rPr lang="de-DE" sz="1200" dirty="0" smtClean="0"/>
              <a:t>„</a:t>
            </a:r>
            <a:r>
              <a:rPr lang="de-DE" sz="1200" dirty="0" smtClean="0"/>
              <a:t>CD nicht mehr auffindbar…“ </a:t>
            </a:r>
            <a:r>
              <a:rPr lang="de-DE" sz="1200" dirty="0" smtClean="0">
                <a:sym typeface="Wingdings" panose="05000000000000000000" pitchFamily="2" charset="2"/>
              </a:rPr>
              <a:t></a:t>
            </a:r>
            <a:r>
              <a:rPr lang="de-DE" sz="1200" baseline="0" dirty="0" smtClean="0">
                <a:sym typeface="Wingdings" panose="05000000000000000000" pitchFamily="2" charset="2"/>
              </a:rPr>
              <a:t> damit erneute Verzögerung bis Update eingespielt werden kann</a:t>
            </a:r>
          </a:p>
          <a:p>
            <a:pPr marL="171450" indent="-171450">
              <a:buFontTx/>
              <a:buChar char="-"/>
            </a:pPr>
            <a:endParaRPr lang="de-DE" sz="1200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sz="1200" b="1" baseline="0" dirty="0" smtClean="0">
                <a:sym typeface="Wingdings" panose="05000000000000000000" pitchFamily="2" charset="2"/>
              </a:rPr>
              <a:t>Hardware-Probleme:</a:t>
            </a:r>
            <a:r>
              <a:rPr lang="de-DE" sz="1200" b="0" baseline="0" dirty="0" smtClean="0">
                <a:sym typeface="Wingdings" panose="05000000000000000000" pitchFamily="2" charset="2"/>
              </a:rPr>
              <a:t> immer wieder Probleme mit CD-Laufwerken oder Anrufe weil sich das Update von CD nicht einspielen lies</a:t>
            </a:r>
          </a:p>
          <a:p>
            <a:pPr marL="171450" indent="-171450">
              <a:buFontTx/>
              <a:buChar char="-"/>
            </a:pPr>
            <a:endParaRPr lang="de-DE" sz="1200" b="0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sz="1200" b="1" baseline="0" dirty="0" smtClean="0">
                <a:sym typeface="Wingdings" panose="05000000000000000000" pitchFamily="2" charset="2"/>
              </a:rPr>
              <a:t>Kurzfristige Updates:</a:t>
            </a:r>
            <a:r>
              <a:rPr lang="de-DE" sz="1200" b="0" baseline="0" dirty="0" smtClean="0">
                <a:sym typeface="Wingdings" panose="05000000000000000000" pitchFamily="2" charset="2"/>
              </a:rPr>
              <a:t> Update-Welle mit den Update 10, 12.2013 und 01. und 02.2014 wegen Anpassungen für die SEPA-Umstellung per CD nicht denkbar (gerade der Aufwand jedes mal 140 CDs zu brennen und zu verschicken)</a:t>
            </a:r>
            <a:endParaRPr lang="de-DE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98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dirty="0" smtClean="0"/>
              <a:t>Einlegen</a:t>
            </a:r>
            <a:r>
              <a:rPr lang="de-DE" sz="1200" b="1" baseline="0" dirty="0" smtClean="0"/>
              <a:t> der CD überflüssig:</a:t>
            </a:r>
            <a:r>
              <a:rPr lang="de-DE" sz="1200" b="0" baseline="0" dirty="0" smtClean="0"/>
              <a:t> räumlich getrennte Örtlichkeiten oder gerade hinsichtlich des Einsatzes von Servern in Rechenzentren oder Virtuellen Maschinen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baseline="0" dirty="0" smtClean="0"/>
              <a:t>Einspielen am eigenen Arbeitsplatz möglich:</a:t>
            </a:r>
            <a:r>
              <a:rPr lang="de-DE" sz="1200" b="0" baseline="0" dirty="0" smtClean="0"/>
              <a:t> </a:t>
            </a:r>
            <a:br>
              <a:rPr lang="de-DE" sz="1200" b="0" baseline="0" dirty="0" smtClean="0"/>
            </a:br>
            <a:r>
              <a:rPr lang="de-DE" sz="1200" b="0" baseline="0" dirty="0" smtClean="0"/>
              <a:t>Stichwort: </a:t>
            </a:r>
            <a:r>
              <a:rPr lang="de-DE" sz="1200" b="0" dirty="0" smtClean="0"/>
              <a:t>fehlende</a:t>
            </a:r>
            <a:r>
              <a:rPr lang="de-DE" sz="1200" dirty="0" smtClean="0"/>
              <a:t> externe Peripherie am Server (Bildschirm,</a:t>
            </a:r>
            <a:r>
              <a:rPr lang="de-DE" sz="1200" baseline="0" dirty="0" smtClean="0"/>
              <a:t> Tastatur), </a:t>
            </a:r>
            <a:r>
              <a:rPr lang="de-DE" sz="1200" dirty="0" smtClean="0"/>
              <a:t>fehlenden Kenntnisse für die Anmeldung am Server (Anzeige verwirrender Meldungen,</a:t>
            </a:r>
            <a:r>
              <a:rPr lang="de-DE" sz="1200" baseline="0" dirty="0" smtClean="0"/>
              <a:t> </a:t>
            </a:r>
            <a:r>
              <a:rPr lang="de-DE" sz="1200" dirty="0" smtClean="0"/>
              <a:t>grafische Oberfläche Kontrollcenter</a:t>
            </a:r>
            <a:r>
              <a:rPr lang="de-DE" sz="1200" baseline="0" dirty="0" smtClean="0"/>
              <a:t> (YAST, SCO) oder Server-Wirrwarr (</a:t>
            </a:r>
            <a:r>
              <a:rPr lang="de-DE" sz="1200" baseline="0" dirty="0" err="1" smtClean="0"/>
              <a:t>Win</a:t>
            </a:r>
            <a:r>
              <a:rPr lang="de-DE" sz="1200" baseline="0" dirty="0" smtClean="0"/>
              <a:t>-Server, Unix/Linux-Server) im Serverraum /</a:t>
            </a:r>
            <a:br>
              <a:rPr lang="de-DE" sz="1200" baseline="0" dirty="0" smtClean="0"/>
            </a:br>
            <a:r>
              <a:rPr lang="de-DE" sz="1200" baseline="0" dirty="0" smtClean="0"/>
              <a:t>Neukunden oder Benutzer die zum ersten mal ein Update einspielen müssen per </a:t>
            </a:r>
            <a:r>
              <a:rPr lang="de-DE" sz="1200" baseline="0" dirty="0" err="1" smtClean="0"/>
              <a:t>TeamViewer</a:t>
            </a:r>
            <a:r>
              <a:rPr lang="de-DE" sz="1200" baseline="0" dirty="0" smtClean="0"/>
              <a:t> </a:t>
            </a:r>
            <a:r>
              <a:rPr lang="de-DE" sz="1200" dirty="0" smtClean="0"/>
              <a:t>Begleitung im Updateprozess möglich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dirty="0" smtClean="0"/>
              <a:t>Verfügbarkeit 24</a:t>
            </a:r>
            <a:r>
              <a:rPr lang="de-DE" sz="1200" b="1" baseline="0" dirty="0" smtClean="0"/>
              <a:t> Stunden / 7 Tage die Woche:</a:t>
            </a:r>
            <a:r>
              <a:rPr lang="de-DE" sz="1200" b="0" baseline="0" dirty="0" smtClean="0"/>
              <a:t> keine verschollenen </a:t>
            </a:r>
            <a:r>
              <a:rPr lang="de-DE" sz="1200" b="0" baseline="0" dirty="0" err="1" smtClean="0"/>
              <a:t>CD‘s</a:t>
            </a:r>
            <a:r>
              <a:rPr lang="de-DE" sz="1200" b="0" baseline="0" dirty="0" smtClean="0"/>
              <a:t> mehr</a:t>
            </a:r>
            <a:endParaRPr lang="de-DE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5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Passwort für Benutzer z.Z. nicht</a:t>
            </a:r>
            <a:r>
              <a:rPr lang="de-DE" baseline="0" dirty="0" smtClean="0"/>
              <a:t> änderbar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65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05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Vorteil: Änderungsschreiben kann bequem heruntergeladen werden und z.B. intern als PDF per Rundmail an alle Mitarbeiter oder NL-Leiter (Niederlassungsleiter) verteilt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Als Speicherort direkt Ziel/Netzlaufwerk auswählen oder lokal bzw. im Firmennetzwerk speichern und dann von dort ans Ziel kopieren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Problem heruntergeladene Dateien zu finden, Browser unterstützen Tastenkombination STRG+&lt;J&gt;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Update-Datei (UPDATE_2014.MM.gz) auf </a:t>
            </a:r>
            <a:r>
              <a:rPr lang="de-DE" baseline="0" dirty="0" err="1" smtClean="0"/>
              <a:t>Xoil</a:t>
            </a:r>
            <a:r>
              <a:rPr lang="de-DE" baseline="0" dirty="0" smtClean="0"/>
              <a:t>-Server abgelegt werden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92DB-8DDD-4C5F-8737-0D35BEF23B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4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3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2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9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info@xpointsoftware.de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linedoku.xpointsoftware.de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908720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Herzlich Willkommen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zur Anwendertagung 2014</a:t>
            </a: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Thema:		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Updatekonzept 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Referenten:	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Konrad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Sauerteig</a:t>
            </a:r>
          </a:p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008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latin typeface="+mn-lt"/>
                <a:ea typeface="+mn-ea"/>
                <a:cs typeface="+mn-cs"/>
              </a:rPr>
              <a:t>Anmeldung am Server über SSH-Client (z.B. </a:t>
            </a:r>
            <a:r>
              <a:rPr lang="de-DE" sz="2800" dirty="0" err="1" smtClean="0">
                <a:latin typeface="+mn-lt"/>
                <a:ea typeface="+mn-ea"/>
                <a:cs typeface="+mn-cs"/>
              </a:rPr>
              <a:t>TunEmul</a:t>
            </a:r>
            <a:r>
              <a:rPr lang="de-DE" sz="2800" dirty="0" smtClean="0">
                <a:latin typeface="+mn-lt"/>
                <a:ea typeface="+mn-ea"/>
                <a:cs typeface="+mn-cs"/>
              </a:rPr>
              <a:t>, </a:t>
            </a:r>
            <a:r>
              <a:rPr lang="de-DE" sz="2800" dirty="0" err="1" smtClean="0">
                <a:latin typeface="+mn-lt"/>
                <a:ea typeface="+mn-ea"/>
                <a:cs typeface="+mn-cs"/>
              </a:rPr>
              <a:t>Putty</a:t>
            </a:r>
            <a:r>
              <a:rPr lang="de-DE" sz="2800" dirty="0">
                <a:latin typeface="+mn-lt"/>
                <a:ea typeface="+mn-ea"/>
                <a:cs typeface="+mn-cs"/>
              </a:rPr>
              <a:t>)</a:t>
            </a:r>
            <a:r>
              <a:rPr lang="de-DE" sz="2800" dirty="0" smtClean="0">
                <a:latin typeface="+mn-lt"/>
                <a:ea typeface="+mn-ea"/>
                <a:cs typeface="+mn-cs"/>
              </a:rPr>
              <a:t> mit Benutzer „</a:t>
            </a:r>
            <a:r>
              <a:rPr lang="de-DE" sz="2800" dirty="0" err="1" smtClean="0">
                <a:latin typeface="+mn-lt"/>
                <a:ea typeface="+mn-ea"/>
                <a:cs typeface="+mn-cs"/>
              </a:rPr>
              <a:t>root</a:t>
            </a:r>
            <a:r>
              <a:rPr lang="de-DE" sz="2800" dirty="0" smtClean="0">
                <a:latin typeface="+mn-lt"/>
                <a:ea typeface="+mn-ea"/>
                <a:cs typeface="+mn-cs"/>
              </a:rPr>
              <a:t>“ und Passwort</a:t>
            </a:r>
            <a:endParaRPr lang="de-DE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2037320"/>
            <a:ext cx="4343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20" y="2095500"/>
            <a:ext cx="6429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00" y="2095500"/>
            <a:ext cx="6429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4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008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latin typeface="+mn-lt"/>
                <a:ea typeface="+mn-ea"/>
                <a:cs typeface="+mn-cs"/>
              </a:rPr>
              <a:t>Aufruf Update-Routine durch Eingabe: 440 &lt;ENTER&gt;</a:t>
            </a:r>
            <a:endParaRPr lang="de-DE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96450" y="4421425"/>
            <a:ext cx="1845205" cy="3323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8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75" y="2095500"/>
            <a:ext cx="6429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4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008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/>
              <a:t>Eingabe der aktuellen Version: </a:t>
            </a:r>
            <a:r>
              <a:rPr lang="de-DE" sz="2800" dirty="0" err="1"/>
              <a:t>Monat.Jahr</a:t>
            </a:r>
            <a:r>
              <a:rPr lang="de-DE" sz="2800" dirty="0"/>
              <a:t> &lt;ENTER&gt;</a:t>
            </a:r>
            <a:endParaRPr lang="de-DE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00" y="2095200"/>
            <a:ext cx="6429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008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Anweisungen am Bildschirm folgen…</a:t>
            </a:r>
            <a:endParaRPr lang="de-DE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00" y="2095200"/>
            <a:ext cx="6429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992" y="18094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90872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Vielen Dank für Ihre Aufmerksamkeit!</a:t>
            </a:r>
          </a:p>
        </p:txBody>
      </p:sp>
      <p:sp>
        <p:nvSpPr>
          <p:cNvPr id="5" name="Rechteck 4">
            <a:hlinkClick r:id="rId2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90872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728700"/>
            <a:ext cx="8229600" cy="68893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Nachteile Update-CD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65250" cy="4525963"/>
          </a:xfrm>
        </p:spPr>
        <p:txBody>
          <a:bodyPr/>
          <a:lstStyle/>
          <a:p>
            <a:r>
              <a:rPr lang="de-DE" dirty="0" smtClean="0"/>
              <a:t>Zeitaufwand, Kosten und Versand der Update-CD</a:t>
            </a:r>
          </a:p>
          <a:p>
            <a:endParaRPr lang="de-DE" dirty="0" smtClean="0"/>
          </a:p>
          <a:p>
            <a:r>
              <a:rPr lang="de-DE" dirty="0" smtClean="0"/>
              <a:t>Zustellungsprobleme</a:t>
            </a:r>
            <a:br>
              <a:rPr lang="de-DE" dirty="0" smtClean="0"/>
            </a:br>
            <a:endParaRPr lang="de-DE" sz="2000" dirty="0" smtClean="0"/>
          </a:p>
          <a:p>
            <a:r>
              <a:rPr lang="de-DE" dirty="0" smtClean="0"/>
              <a:t>Hardware-Probleme </a:t>
            </a:r>
            <a:r>
              <a:rPr lang="de-DE" sz="2000" dirty="0" smtClean="0"/>
              <a:t>(CD-Laufwerk, CD nicht lesbar)</a:t>
            </a:r>
          </a:p>
          <a:p>
            <a:endParaRPr lang="de-DE" sz="2000" dirty="0" smtClean="0"/>
          </a:p>
          <a:p>
            <a:r>
              <a:rPr lang="de-DE" dirty="0" smtClean="0"/>
              <a:t>Kurzfristige Updates</a:t>
            </a:r>
            <a:br>
              <a:rPr lang="de-DE" dirty="0" smtClean="0"/>
            </a:br>
            <a:r>
              <a:rPr lang="de-DE" sz="2000" dirty="0" smtClean="0"/>
              <a:t>(Stichwort: Anpassungen bezüglich der SEPA-Umstellung, </a:t>
            </a:r>
            <a:br>
              <a:rPr lang="de-DE" sz="2000" dirty="0" smtClean="0"/>
            </a:br>
            <a:r>
              <a:rPr lang="de-DE" sz="2000" dirty="0" smtClean="0"/>
              <a:t>Versionen: 10.2013 // 12.2013 // 01.2014 und 02.2014)</a:t>
            </a:r>
          </a:p>
        </p:txBody>
      </p:sp>
    </p:spTree>
    <p:extLst>
      <p:ext uri="{BB962C8B-B14F-4D97-AF65-F5344CB8AC3E}">
        <p14:creationId xmlns:p14="http://schemas.microsoft.com/office/powerpoint/2010/main" val="8655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90872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728700"/>
            <a:ext cx="8229600" cy="68893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Vorteile Online-Update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65250" cy="4525963"/>
          </a:xfrm>
        </p:spPr>
        <p:txBody>
          <a:bodyPr/>
          <a:lstStyle/>
          <a:p>
            <a:r>
              <a:rPr lang="de-DE" dirty="0" smtClean="0"/>
              <a:t>Kein Datenträger, kein Einlegen der CD am Server notwendig </a:t>
            </a:r>
            <a:r>
              <a:rPr lang="de-DE" sz="2000" dirty="0" smtClean="0"/>
              <a:t>(Rechenzentrum, Virtuelle Maschinen)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Einspielung am eigenen Arbeitsplatz möglich / Wegfall des Gangs in den Serverraum </a:t>
            </a:r>
            <a:r>
              <a:rPr lang="de-DE" sz="2000" dirty="0" smtClean="0"/>
              <a:t>(fehlende Eingabe-Peripherie)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Permanent </a:t>
            </a:r>
            <a:r>
              <a:rPr lang="de-DE" dirty="0"/>
              <a:t>und jederzeit online </a:t>
            </a:r>
            <a:r>
              <a:rPr lang="de-DE" dirty="0" smtClean="0"/>
              <a:t>verfügbar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9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41480"/>
            <a:ext cx="76295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4282" y="2528900"/>
            <a:ext cx="4523003" cy="2585323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Zugangsdaten mit folgenden Informationen an </a:t>
            </a:r>
            <a:r>
              <a:rPr lang="de-DE" dirty="0" smtClean="0">
                <a:hlinkClick r:id="rId5"/>
              </a:rPr>
              <a:t>info@xpointsoftware.de</a:t>
            </a:r>
            <a:r>
              <a:rPr lang="de-DE" dirty="0" smtClean="0"/>
              <a:t> anfordern: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Name, Vorname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Firma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Email-Adresse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(Zustellung erfolgt per Email)</a:t>
            </a:r>
          </a:p>
        </p:txBody>
      </p:sp>
    </p:spTree>
    <p:extLst>
      <p:ext uri="{BB962C8B-B14F-4D97-AF65-F5344CB8AC3E}">
        <p14:creationId xmlns:p14="http://schemas.microsoft.com/office/powerpoint/2010/main" val="14687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9" y="731115"/>
            <a:ext cx="76295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1"/>
          <p:cNvSpPr txBox="1"/>
          <p:nvPr/>
        </p:nvSpPr>
        <p:spPr>
          <a:xfrm rot="21228248">
            <a:off x="487122" y="3995581"/>
            <a:ext cx="1595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800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X</a:t>
            </a:r>
            <a:endParaRPr lang="de-DE" sz="88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25" y="731115"/>
            <a:ext cx="7620000" cy="569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4121950" y="2978950"/>
            <a:ext cx="175198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7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X</a:t>
            </a:r>
          </a:p>
        </p:txBody>
      </p:sp>
      <p:sp>
        <p:nvSpPr>
          <p:cNvPr id="9" name="Textfeld 11"/>
          <p:cNvSpPr txBox="1"/>
          <p:nvPr/>
        </p:nvSpPr>
        <p:spPr>
          <a:xfrm rot="21228248">
            <a:off x="1867661" y="2790812"/>
            <a:ext cx="1595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800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X</a:t>
            </a:r>
            <a:endParaRPr lang="de-DE" sz="88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25552" y="3117742"/>
            <a:ext cx="5713322" cy="1369606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Neu Zugang über: </a:t>
            </a:r>
          </a:p>
          <a:p>
            <a:endParaRPr lang="de-DE" sz="2400" dirty="0"/>
          </a:p>
          <a:p>
            <a:r>
              <a:rPr lang="de-DE" sz="2700" b="1" dirty="0">
                <a:hlinkClick r:id="rId6"/>
              </a:rPr>
              <a:t>https://</a:t>
            </a:r>
            <a:r>
              <a:rPr lang="de-DE" sz="2700" b="1" dirty="0" smtClean="0">
                <a:hlinkClick r:id="rId6"/>
              </a:rPr>
              <a:t>onlinedoku.xpointsoftware.de</a:t>
            </a:r>
            <a:endParaRPr lang="de-DE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3831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818635"/>
            <a:ext cx="8410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4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11560" y="3203975"/>
            <a:ext cx="3960440" cy="3323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6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117332"/>
            <a:ext cx="84105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4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1550" y="4716855"/>
            <a:ext cx="3825425" cy="3323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21550" y="4284095"/>
            <a:ext cx="3825425" cy="3323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0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817200"/>
            <a:ext cx="8410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76545" y="2843935"/>
            <a:ext cx="4725525" cy="153017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597225" y="2168860"/>
            <a:ext cx="2205245" cy="220524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4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9106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2014 -&gt; Updatekonzept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008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latin typeface="+mn-lt"/>
                <a:ea typeface="+mn-ea"/>
                <a:cs typeface="+mn-cs"/>
              </a:rPr>
              <a:t>Speicherort: Netzlaufwerkfreigabe (word/texte) auf dem Unix/Linux-Server</a:t>
            </a:r>
            <a:endParaRPr lang="de-DE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86610"/>
            <a:ext cx="90201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321750" y="4115472"/>
            <a:ext cx="6760338" cy="39364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321750" y="4790547"/>
            <a:ext cx="6760338" cy="39364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0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Bildschirmpräsentation (4:3)</PresentationFormat>
  <Paragraphs>120</Paragraphs>
  <Slides>14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Nachteile Update-CD</vt:lpstr>
      <vt:lpstr>Vorteile Online-Update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Speicherort: Netzlaufwerkfreigabe (word/texte) auf dem Unix/Linux-Server</vt:lpstr>
      <vt:lpstr>Anmeldung am Server über SSH-Client (z.B. TunEmul, Putty) mit Benutzer „root“ und Passwort</vt:lpstr>
      <vt:lpstr>Aufruf Update-Routine durch Eingabe: 440 &lt;ENTER&gt;</vt:lpstr>
      <vt:lpstr>Eingabe der aktuellen Version: Monat.Jahr &lt;ENTER&gt;</vt:lpstr>
      <vt:lpstr>Anweisungen am Bildschirm folgen…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Konrad Sauerteig</cp:lastModifiedBy>
  <cp:revision>189</cp:revision>
  <dcterms:created xsi:type="dcterms:W3CDTF">2012-03-05T09:08:08Z</dcterms:created>
  <dcterms:modified xsi:type="dcterms:W3CDTF">2014-04-02T13:56:31Z</dcterms:modified>
</cp:coreProperties>
</file>