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6" autoAdjust="0"/>
  </p:normalViewPr>
  <p:slideViewPr>
    <p:cSldViewPr snapToGrid="0">
      <p:cViewPr>
        <p:scale>
          <a:sx n="60" d="100"/>
          <a:sy n="60" d="100"/>
        </p:scale>
        <p:origin x="-2412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1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31.03.2014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59876"/>
            <a:ext cx="9144000" cy="1078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3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24758"/>
            <a:ext cx="9220200" cy="862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2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261</cp:revision>
  <dcterms:created xsi:type="dcterms:W3CDTF">2012-03-05T09:08:08Z</dcterms:created>
  <dcterms:modified xsi:type="dcterms:W3CDTF">2014-03-31T11:46:03Z</dcterms:modified>
</cp:coreProperties>
</file>