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2AAC24C-5BD4-4FD2-8312-9DB73F425310}">
          <p14:sldIdLst/>
        </p14:section>
        <p14:section name="Abschnitt ohne Titel" id="{0F38598E-DE76-496C-B284-0A93FED0CEB7}">
          <p14:sldIdLst>
            <p14:sldId id="256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4423"/>
    <a:srgbClr val="86B13C"/>
    <a:srgbClr val="249AD1"/>
    <a:srgbClr val="FFCA06"/>
    <a:srgbClr val="6DA03A"/>
    <a:srgbClr val="FB431F"/>
    <a:srgbClr val="81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2256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395C-6BC3-4FA0-805E-EB87D3FEA5B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C963-E58E-4FA9-BEFC-3E582FA401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39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395C-6BC3-4FA0-805E-EB87D3FEA5B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C963-E58E-4FA9-BEFC-3E582FA401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246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395C-6BC3-4FA0-805E-EB87D3FEA5B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C963-E58E-4FA9-BEFC-3E582FA401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9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395C-6BC3-4FA0-805E-EB87D3FEA5B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C963-E58E-4FA9-BEFC-3E582FA401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808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395C-6BC3-4FA0-805E-EB87D3FEA5B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C963-E58E-4FA9-BEFC-3E582FA401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01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395C-6BC3-4FA0-805E-EB87D3FEA5B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C963-E58E-4FA9-BEFC-3E582FA401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9998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395C-6BC3-4FA0-805E-EB87D3FEA5B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C963-E58E-4FA9-BEFC-3E582FA401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79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395C-6BC3-4FA0-805E-EB87D3FEA5B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C963-E58E-4FA9-BEFC-3E582FA401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788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395C-6BC3-4FA0-805E-EB87D3FEA5B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C963-E58E-4FA9-BEFC-3E582FA401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37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395C-6BC3-4FA0-805E-EB87D3FEA5B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C963-E58E-4FA9-BEFC-3E582FA401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8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395C-6BC3-4FA0-805E-EB87D3FEA5B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C963-E58E-4FA9-BEFC-3E582FA401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452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1395C-6BC3-4FA0-805E-EB87D3FEA5B6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9C963-E58E-4FA9-BEFC-3E582FA401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57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-2" y="1602966"/>
            <a:ext cx="12192000" cy="45719"/>
          </a:xfrm>
          <a:prstGeom prst="rect">
            <a:avLst/>
          </a:prstGeom>
          <a:solidFill>
            <a:srgbClr val="F44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" y="1579881"/>
            <a:ext cx="12192000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70" y="438255"/>
            <a:ext cx="2413000" cy="7874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6" y="3538258"/>
            <a:ext cx="10101944" cy="1700943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014711" y="615257"/>
            <a:ext cx="54028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 smtClean="0">
                <a:solidFill>
                  <a:srgbClr val="818181"/>
                </a:solidFill>
              </a:rPr>
              <a:t>Anwendertagung </a:t>
            </a:r>
            <a:r>
              <a:rPr lang="de-DE" sz="4400" dirty="0" smtClean="0">
                <a:solidFill>
                  <a:srgbClr val="FB431F"/>
                </a:solidFill>
              </a:rPr>
              <a:t>2014</a:t>
            </a:r>
            <a:endParaRPr lang="de-DE" sz="4400" dirty="0">
              <a:solidFill>
                <a:srgbClr val="FB431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-2" y="6634185"/>
            <a:ext cx="12192000" cy="219694"/>
          </a:xfrm>
          <a:prstGeom prst="rect">
            <a:avLst/>
          </a:prstGeom>
          <a:solidFill>
            <a:srgbClr val="86B1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407036"/>
            <a:ext cx="12192000" cy="219694"/>
          </a:xfrm>
          <a:prstGeom prst="rect">
            <a:avLst/>
          </a:prstGeom>
          <a:solidFill>
            <a:srgbClr val="249A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-2" y="6180948"/>
            <a:ext cx="12192000" cy="219694"/>
          </a:xfrm>
          <a:prstGeom prst="rect">
            <a:avLst/>
          </a:prstGeom>
          <a:solidFill>
            <a:srgbClr val="FFCA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22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Was ist ein ERP-System?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845" y="1825625"/>
            <a:ext cx="6370310" cy="4351338"/>
          </a:xfrm>
        </p:spPr>
      </p:pic>
    </p:spTree>
    <p:extLst>
      <p:ext uri="{BB962C8B-B14F-4D97-AF65-F5344CB8AC3E}">
        <p14:creationId xmlns:p14="http://schemas.microsoft.com/office/powerpoint/2010/main" val="425576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</Words>
  <Application>Microsoft Office PowerPoint</Application>
  <PresentationFormat>Breitbild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PowerPoint-Präsentation</vt:lpstr>
      <vt:lpstr>Was ist ein ERP-System?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Benjamin Grell</dc:creator>
  <cp:lastModifiedBy>Benjamin Grell</cp:lastModifiedBy>
  <cp:revision>4</cp:revision>
  <dcterms:created xsi:type="dcterms:W3CDTF">2014-03-24T12:16:50Z</dcterms:created>
  <dcterms:modified xsi:type="dcterms:W3CDTF">2014-03-24T12:33:31Z</dcterms:modified>
</cp:coreProperties>
</file>