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3" r:id="rId2"/>
    <p:sldId id="264" r:id="rId3"/>
    <p:sldId id="265" r:id="rId4"/>
    <p:sldId id="266" r:id="rId5"/>
    <p:sldId id="273" r:id="rId6"/>
    <p:sldId id="267" r:id="rId7"/>
    <p:sldId id="268" r:id="rId8"/>
    <p:sldId id="295" r:id="rId9"/>
    <p:sldId id="269" r:id="rId10"/>
    <p:sldId id="296" r:id="rId11"/>
    <p:sldId id="281" r:id="rId12"/>
    <p:sldId id="279" r:id="rId13"/>
    <p:sldId id="290" r:id="rId14"/>
    <p:sldId id="270" r:id="rId15"/>
    <p:sldId id="271" r:id="rId16"/>
    <p:sldId id="272" r:id="rId17"/>
    <p:sldId id="274" r:id="rId18"/>
    <p:sldId id="275" r:id="rId19"/>
    <p:sldId id="297" r:id="rId20"/>
    <p:sldId id="277" r:id="rId21"/>
    <p:sldId id="294" r:id="rId22"/>
    <p:sldId id="278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08" autoAdjust="0"/>
    <p:restoredTop sz="83196" autoAdjust="0"/>
  </p:normalViewPr>
  <p:slideViewPr>
    <p:cSldViewPr snapToGrid="0">
      <p:cViewPr>
        <p:scale>
          <a:sx n="80" d="100"/>
          <a:sy n="80" d="100"/>
        </p:scale>
        <p:origin x="-17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6594"/>
    </p:cViewPr>
  </p:sorterViewPr>
  <p:notesViewPr>
    <p:cSldViewPr snapToGrid="0">
      <p:cViewPr varScale="1">
        <p:scale>
          <a:sx n="139" d="100"/>
          <a:sy n="139" d="100"/>
        </p:scale>
        <p:origin x="-108" y="-5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FC23-F7CE-424D-9E73-74E975F1C8BD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AEC8-EAB1-48AE-A4C0-612A2AB50D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4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4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6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4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9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SEPA – Erfahrungen / News / Diskussion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3" y="1058862"/>
            <a:ext cx="39592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6" y="37283"/>
            <a:ext cx="1589752" cy="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9448" y="3405352"/>
            <a:ext cx="29393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Aktueller Stand SEPA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Erfahrungen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Knackpunkte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Programmumfang</a:t>
            </a:r>
          </a:p>
          <a:p>
            <a:endParaRPr lang="de-DE" dirty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8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6386" y="1387366"/>
            <a:ext cx="49057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Mandatstypen: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CORE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COR1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B2B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Fälligkeiten:</a:t>
            </a:r>
          </a:p>
          <a:p>
            <a:r>
              <a:rPr lang="de-DE" dirty="0" smtClean="0"/>
              <a:t>Bei CORE </a:t>
            </a:r>
            <a:r>
              <a:rPr lang="de-DE" dirty="0" err="1" smtClean="0"/>
              <a:t>frst</a:t>
            </a:r>
            <a:r>
              <a:rPr lang="de-DE" dirty="0" smtClean="0"/>
              <a:t> 5+1</a:t>
            </a:r>
          </a:p>
          <a:p>
            <a:r>
              <a:rPr lang="de-DE" dirty="0" smtClean="0"/>
              <a:t>Bei CORE </a:t>
            </a:r>
            <a:r>
              <a:rPr lang="de-DE" dirty="0" err="1" smtClean="0"/>
              <a:t>rcur</a:t>
            </a:r>
            <a:r>
              <a:rPr lang="de-DE" dirty="0" smtClean="0"/>
              <a:t> 3+1</a:t>
            </a:r>
          </a:p>
          <a:p>
            <a:r>
              <a:rPr lang="de-DE" dirty="0" smtClean="0"/>
              <a:t>Bei COR1 1+1 (unabhängig vom Zyklus)</a:t>
            </a:r>
          </a:p>
          <a:p>
            <a:r>
              <a:rPr lang="de-DE" dirty="0" smtClean="0"/>
              <a:t>Bei B2B 1+1 (unabhängig vom Zyklus)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3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3" y="0"/>
            <a:ext cx="1600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53787" y="174567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COR1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626919" y="2115005"/>
            <a:ext cx="0" cy="343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353787" y="2458192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COR1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53787" y="425136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B2B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678555" y="4620698"/>
            <a:ext cx="0" cy="473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353788" y="5011387"/>
            <a:ext cx="73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B2B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612571" y="1389413"/>
            <a:ext cx="155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CORE </a:t>
            </a:r>
            <a:r>
              <a:rPr lang="de-DE" dirty="0" err="1" smtClean="0"/>
              <a:t>frst</a:t>
            </a:r>
            <a:endParaRPr lang="de-DE" dirty="0" smtClean="0"/>
          </a:p>
          <a:p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3158836" y="1745673"/>
            <a:ext cx="0" cy="2505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612571" y="4251366"/>
            <a:ext cx="163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CORE </a:t>
            </a:r>
            <a:r>
              <a:rPr lang="de-DE" dirty="0" err="1" smtClean="0"/>
              <a:t>frst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5712032" y="2919857"/>
            <a:ext cx="155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CORE </a:t>
            </a:r>
            <a:r>
              <a:rPr lang="de-DE" dirty="0" err="1" smtClean="0"/>
              <a:t>rcur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6258295" y="3334481"/>
            <a:ext cx="11876" cy="1286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712032" y="4620698"/>
            <a:ext cx="155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CORE </a:t>
            </a:r>
            <a:r>
              <a:rPr lang="de-DE" dirty="0" err="1" smtClean="0"/>
              <a:t>rcur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3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5023262" y="3669475"/>
            <a:ext cx="1104406" cy="1175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V="1">
            <a:off x="6127668" y="4085112"/>
            <a:ext cx="546264" cy="1270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2624447" y="2956956"/>
            <a:ext cx="344384" cy="1888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9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4" y="-510640"/>
            <a:ext cx="9666514" cy="736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81448" y="3216165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Eigener Menüpunkt</a:t>
            </a:r>
          </a:p>
          <a:p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3153104" y="3216164"/>
            <a:ext cx="1813034" cy="1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"/>
            <a:ext cx="87249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links 1"/>
          <p:cNvSpPr/>
          <p:nvPr/>
        </p:nvSpPr>
        <p:spPr>
          <a:xfrm>
            <a:off x="4476998" y="31866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6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96300" cy="77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links 1"/>
          <p:cNvSpPr/>
          <p:nvPr/>
        </p:nvSpPr>
        <p:spPr>
          <a:xfrm>
            <a:off x="5759533" y="2714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4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7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71675"/>
            <a:ext cx="5410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6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H="1">
            <a:off x="1923803" y="4061361"/>
            <a:ext cx="3550722" cy="1365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272644" y="4061361"/>
            <a:ext cx="510639" cy="112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6103917" y="4061361"/>
            <a:ext cx="1258784" cy="1246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590805" y="4061361"/>
            <a:ext cx="1508166" cy="1246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783283" y="3705101"/>
            <a:ext cx="77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SEPA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8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links 1"/>
          <p:cNvSpPr/>
          <p:nvPr/>
        </p:nvSpPr>
        <p:spPr>
          <a:xfrm>
            <a:off x="3170712" y="57309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7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262" y="1340069"/>
            <a:ext cx="4439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Kontrolllisten: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„</a:t>
            </a:r>
            <a:r>
              <a:rPr lang="de-DE" dirty="0" err="1" smtClean="0"/>
              <a:t>sepaxmlerr</a:t>
            </a:r>
            <a:r>
              <a:rPr lang="de-DE" dirty="0" smtClean="0"/>
              <a:t>“ aus Faktura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„</a:t>
            </a:r>
            <a:r>
              <a:rPr lang="de-DE" dirty="0" err="1" smtClean="0"/>
              <a:t>sepacron</a:t>
            </a:r>
            <a:r>
              <a:rPr lang="de-DE" dirty="0" smtClean="0"/>
              <a:t>“ aus Nachtverarbeitung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3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6675"/>
            <a:ext cx="87439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>
            <a:off x="6058672" y="25413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3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09403" y="3028208"/>
            <a:ext cx="517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Vielen Dank für Ihre Aufmerksamkeit 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70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09800" y="5723906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 55 77150000 000000758417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182587" y="532014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BLZ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unten 5"/>
          <p:cNvSpPr/>
          <p:nvPr/>
        </p:nvSpPr>
        <p:spPr>
          <a:xfrm>
            <a:off x="1253975" y="47596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2225495" y="47596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2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>
            <a:off x="1769424" y="472637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71675"/>
            <a:ext cx="5410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4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075"/>
            <a:ext cx="87439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5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Bildschirmpräsentation (4:3)</PresentationFormat>
  <Paragraphs>35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Valued Acer Customer</cp:lastModifiedBy>
  <cp:revision>282</cp:revision>
  <cp:lastPrinted>2014-04-01T11:45:44Z</cp:lastPrinted>
  <dcterms:created xsi:type="dcterms:W3CDTF">2012-03-05T09:08:08Z</dcterms:created>
  <dcterms:modified xsi:type="dcterms:W3CDTF">2014-04-02T12:20:33Z</dcterms:modified>
</cp:coreProperties>
</file>