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86" r:id="rId4"/>
    <p:sldId id="287" r:id="rId5"/>
    <p:sldId id="27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9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4836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0092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9060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2784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9819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pPr/>
              <a:t>20.03.2014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2014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08720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Herzlich Willkommen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2014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PDF Dokumenterzeugung 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Referenten: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Rüdiger Kierstein, Edmund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Strobl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hteck 4">
            <a:hlinkClick r:id="rId2" action="ppaction://hlinksldjump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0500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PDF Dokumenterzeugung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Übersicht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504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Beschreibung: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827584" y="1988840"/>
            <a:ext cx="46624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Erzeugung der Standardbelege im PDF Format</a:t>
            </a:r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Optionale Archivierung als PDF</a:t>
            </a:r>
            <a:endParaRPr lang="de-DE" smtClean="0"/>
          </a:p>
          <a:p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Optionaler E-Mail Versand der Belege</a:t>
            </a:r>
            <a:endParaRPr lang="de-DE" smtClean="0"/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PDF Dokumenterzeugung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Übersicht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504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Beschreibung: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pic>
        <p:nvPicPr>
          <p:cNvPr id="8" name="Grafik 7" descr="xprint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484784"/>
            <a:ext cx="7396882" cy="448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PDF Dokumenterzeugung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Übersicht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504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Beschreibung: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pic>
        <p:nvPicPr>
          <p:cNvPr id="6" name="Grafik 5" descr="directstore_hauptmask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268760"/>
            <a:ext cx="6336704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2014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08720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Vielen Dank für Ihre Aufmerksamkeit</a:t>
            </a:r>
          </a:p>
        </p:txBody>
      </p:sp>
      <p:sp>
        <p:nvSpPr>
          <p:cNvPr id="5" name="Rechteck 4">
            <a:hlinkClick r:id="rId2" action="ppaction://hlinksldjump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886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Bildschirmpräsentation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Valued Acer Customer</cp:lastModifiedBy>
  <cp:revision>206</cp:revision>
  <dcterms:created xsi:type="dcterms:W3CDTF">2012-03-05T09:08:08Z</dcterms:created>
  <dcterms:modified xsi:type="dcterms:W3CDTF">2014-03-20T10:00:22Z</dcterms:modified>
</cp:coreProperties>
</file>