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7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85" r:id="rId13"/>
    <p:sldId id="270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98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04836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00092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99060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42784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9819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</a:t>
            </a:r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2014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908720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Herzlich Willkommen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zur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2014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b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-Services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Referenten: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Edmund Strobl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hteck 4">
            <a:hlinkClick r:id="rId2" action="ppaction://hlinksldjump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-Services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Übersicht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11" name="Grafik 10" descr="puzzle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852936"/>
            <a:ext cx="2886075" cy="3028950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539552" y="1916832"/>
            <a:ext cx="113858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-oil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-tanken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-lvs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-map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-ws</a:t>
            </a:r>
            <a:endParaRPr lang="de-DE" sz="2000" b="1"/>
          </a:p>
        </p:txBody>
      </p:sp>
      <p:sp>
        <p:nvSpPr>
          <p:cNvPr id="9" name="Textfeld 8"/>
          <p:cNvSpPr txBox="1"/>
          <p:nvPr/>
        </p:nvSpPr>
        <p:spPr>
          <a:xfrm>
            <a:off x="3491880" y="1844824"/>
            <a:ext cx="1273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-Services</a:t>
            </a:r>
            <a:endParaRPr lang="de-DE" sz="2000" b="1"/>
          </a:p>
        </p:txBody>
      </p:sp>
      <p:pic>
        <p:nvPicPr>
          <p:cNvPr id="13" name="Grafik 12" descr="puzzle4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2132856"/>
            <a:ext cx="1076325" cy="1219200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3347864" y="3645024"/>
            <a:ext cx="235487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de-DE" smtClean="0"/>
              <a:t> SCHUFA/Creditreform</a:t>
            </a:r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Frachtmodul</a:t>
            </a:r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E-Mail Service</a:t>
            </a:r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PDF Erzeugung</a:t>
            </a:r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TOM TOM</a:t>
            </a:r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Xmap Webservice</a:t>
            </a:r>
          </a:p>
          <a:p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-Services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Übersicht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836712"/>
            <a:ext cx="255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Ansicht</a:t>
            </a:r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de-DE" sz="1600" b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-Services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18" name="Grafik 17" descr="servic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128792" cy="51845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-Services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Zusammenfassung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Zusammenfassung: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755576" y="1988840"/>
            <a:ext cx="417819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Ergänzung der Standardmodule </a:t>
            </a:r>
            <a:endParaRPr lang="de-DE" smtClean="0"/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Betriebssystemübergreifende Funktionen</a:t>
            </a:r>
          </a:p>
          <a:p>
            <a:pPr>
              <a:buFontTx/>
              <a:buChar char="-"/>
            </a:pPr>
            <a:endParaRPr lang="de-DE" smtClean="0"/>
          </a:p>
          <a:p>
            <a:endParaRPr lang="de-DE" smtClean="0"/>
          </a:p>
          <a:p>
            <a:endParaRPr lang="de-DE" smtClean="0"/>
          </a:p>
          <a:p>
            <a:endParaRPr lang="de-DE" smtClean="0"/>
          </a:p>
          <a:p>
            <a:endParaRPr lang="de-DE" smtClean="0"/>
          </a:p>
          <a:p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</a:t>
            </a:r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2014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908720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Vielen Dank für Ihre Aufmerksamkeit</a:t>
            </a:r>
          </a:p>
        </p:txBody>
      </p:sp>
      <p:sp>
        <p:nvSpPr>
          <p:cNvPr id="5" name="Rechteck 4">
            <a:hlinkClick r:id="rId2" action="ppaction://hlinksldjump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28864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-Services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Übersicht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7504" y="8367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Beschreibung</a:t>
            </a:r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827584" y="1988840"/>
            <a:ext cx="49155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Ergänzendes Paket zu den Hauptmodulen</a:t>
            </a:r>
            <a:endParaRPr lang="de-DE" smtClean="0"/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Aktivierung von einzelnen Komponenten möglich</a:t>
            </a:r>
            <a:endParaRPr lang="de-DE" smtClean="0"/>
          </a:p>
          <a:p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Windows Dienste </a:t>
            </a:r>
            <a:endParaRPr lang="de-DE" smtClean="0"/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-Services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Übersicht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11" name="Grafik 10" descr="puzzle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852936"/>
            <a:ext cx="2886075" cy="3028950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539552" y="1916832"/>
            <a:ext cx="113858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-oil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-tanken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-lvs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-map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-ws</a:t>
            </a:r>
            <a:endParaRPr lang="de-DE" sz="2000" b="1"/>
          </a:p>
        </p:txBody>
      </p:sp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-Services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Übersicht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11" name="Grafik 10" descr="puzzle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852936"/>
            <a:ext cx="2886075" cy="3028950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539552" y="1916832"/>
            <a:ext cx="113858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-oil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-tanken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-lvs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-map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-ws</a:t>
            </a:r>
            <a:endParaRPr lang="de-DE" sz="2000" b="1"/>
          </a:p>
        </p:txBody>
      </p:sp>
      <p:sp>
        <p:nvSpPr>
          <p:cNvPr id="9" name="Textfeld 8"/>
          <p:cNvSpPr txBox="1"/>
          <p:nvPr/>
        </p:nvSpPr>
        <p:spPr>
          <a:xfrm>
            <a:off x="3491880" y="1844824"/>
            <a:ext cx="1273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-Services</a:t>
            </a:r>
            <a:endParaRPr lang="de-DE" sz="2000" b="1"/>
          </a:p>
        </p:txBody>
      </p:sp>
      <p:pic>
        <p:nvPicPr>
          <p:cNvPr id="13" name="Grafik 12" descr="puzzle4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2132856"/>
            <a:ext cx="1076325" cy="1219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-Services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Übersicht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11" name="Grafik 10" descr="puzzle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852936"/>
            <a:ext cx="2886075" cy="3028950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539552" y="1916832"/>
            <a:ext cx="113858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-oil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-tanken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-lvs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-map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-ws</a:t>
            </a:r>
            <a:endParaRPr lang="de-DE" sz="2000" b="1"/>
          </a:p>
        </p:txBody>
      </p:sp>
      <p:sp>
        <p:nvSpPr>
          <p:cNvPr id="9" name="Textfeld 8"/>
          <p:cNvSpPr txBox="1"/>
          <p:nvPr/>
        </p:nvSpPr>
        <p:spPr>
          <a:xfrm>
            <a:off x="3491880" y="1844824"/>
            <a:ext cx="1273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-Services</a:t>
            </a:r>
            <a:endParaRPr lang="de-DE" sz="2000" b="1"/>
          </a:p>
        </p:txBody>
      </p:sp>
      <p:pic>
        <p:nvPicPr>
          <p:cNvPr id="13" name="Grafik 12" descr="puzzle4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2132856"/>
            <a:ext cx="1076325" cy="1219200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3347864" y="3645024"/>
            <a:ext cx="2354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- SCHUFA/Creditreform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-Services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Übersicht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11" name="Grafik 10" descr="puzzle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852936"/>
            <a:ext cx="2886075" cy="3028950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539552" y="1916832"/>
            <a:ext cx="113858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-oil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-tanken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-lvs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-map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-ws</a:t>
            </a:r>
            <a:endParaRPr lang="de-DE" sz="2000" b="1"/>
          </a:p>
        </p:txBody>
      </p:sp>
      <p:sp>
        <p:nvSpPr>
          <p:cNvPr id="9" name="Textfeld 8"/>
          <p:cNvSpPr txBox="1"/>
          <p:nvPr/>
        </p:nvSpPr>
        <p:spPr>
          <a:xfrm>
            <a:off x="3491880" y="1844824"/>
            <a:ext cx="1273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-Services</a:t>
            </a:r>
            <a:endParaRPr lang="de-DE" sz="2000" b="1"/>
          </a:p>
        </p:txBody>
      </p:sp>
      <p:pic>
        <p:nvPicPr>
          <p:cNvPr id="13" name="Grafik 12" descr="puzzle4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2132856"/>
            <a:ext cx="1076325" cy="1219200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3347864" y="3645024"/>
            <a:ext cx="23548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de-DE" smtClean="0"/>
              <a:t> SCHUFA/Creditreform</a:t>
            </a:r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Frachtmodul</a:t>
            </a:r>
          </a:p>
          <a:p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-Services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Übersicht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11" name="Grafik 10" descr="puzzle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852936"/>
            <a:ext cx="2886075" cy="3028950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539552" y="1916832"/>
            <a:ext cx="113858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-oil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-tanken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-lvs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-map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-ws</a:t>
            </a:r>
            <a:endParaRPr lang="de-DE" sz="2000" b="1"/>
          </a:p>
        </p:txBody>
      </p:sp>
      <p:sp>
        <p:nvSpPr>
          <p:cNvPr id="9" name="Textfeld 8"/>
          <p:cNvSpPr txBox="1"/>
          <p:nvPr/>
        </p:nvSpPr>
        <p:spPr>
          <a:xfrm>
            <a:off x="3491880" y="1844824"/>
            <a:ext cx="1273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-Services</a:t>
            </a:r>
            <a:endParaRPr lang="de-DE" sz="2000" b="1"/>
          </a:p>
        </p:txBody>
      </p:sp>
      <p:pic>
        <p:nvPicPr>
          <p:cNvPr id="13" name="Grafik 12" descr="puzzle4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2132856"/>
            <a:ext cx="1076325" cy="1219200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3347864" y="3645024"/>
            <a:ext cx="23548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de-DE" smtClean="0"/>
              <a:t> SCHUFA/Creditreform</a:t>
            </a:r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Frachtmodul</a:t>
            </a:r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E-Mail Service</a:t>
            </a:r>
          </a:p>
          <a:p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-Services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Übersicht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11" name="Grafik 10" descr="puzzle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852936"/>
            <a:ext cx="2886075" cy="3028950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539552" y="1916832"/>
            <a:ext cx="113858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-oil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-tanken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-lvs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-map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-ws</a:t>
            </a:r>
            <a:endParaRPr lang="de-DE" sz="2000" b="1"/>
          </a:p>
        </p:txBody>
      </p:sp>
      <p:sp>
        <p:nvSpPr>
          <p:cNvPr id="9" name="Textfeld 8"/>
          <p:cNvSpPr txBox="1"/>
          <p:nvPr/>
        </p:nvSpPr>
        <p:spPr>
          <a:xfrm>
            <a:off x="3491880" y="1844824"/>
            <a:ext cx="1273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-Services</a:t>
            </a:r>
            <a:endParaRPr lang="de-DE" sz="2000" b="1"/>
          </a:p>
        </p:txBody>
      </p:sp>
      <p:pic>
        <p:nvPicPr>
          <p:cNvPr id="13" name="Grafik 12" descr="puzzle4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2132856"/>
            <a:ext cx="1076325" cy="1219200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3347864" y="3645024"/>
            <a:ext cx="23548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de-DE" smtClean="0"/>
              <a:t> SCHUFA/Creditreform</a:t>
            </a:r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Frachtmodul</a:t>
            </a:r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E-Mail Service</a:t>
            </a:r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PDF Erzeugung</a:t>
            </a:r>
          </a:p>
          <a:p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-Services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Übersicht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11" name="Grafik 10" descr="puzzle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852936"/>
            <a:ext cx="2886075" cy="3028950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539552" y="1916832"/>
            <a:ext cx="113858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-oil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-tanken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-lvs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-map</a:t>
            </a:r>
          </a:p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-ws</a:t>
            </a:r>
            <a:endParaRPr lang="de-DE" sz="2000" b="1"/>
          </a:p>
        </p:txBody>
      </p:sp>
      <p:sp>
        <p:nvSpPr>
          <p:cNvPr id="9" name="Textfeld 8"/>
          <p:cNvSpPr txBox="1"/>
          <p:nvPr/>
        </p:nvSpPr>
        <p:spPr>
          <a:xfrm>
            <a:off x="3491880" y="1844824"/>
            <a:ext cx="1273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X</a:t>
            </a:r>
            <a:r>
              <a:rPr lang="de-DE" sz="2000" b="1" smtClean="0"/>
              <a:t>-Services</a:t>
            </a:r>
            <a:endParaRPr lang="de-DE" sz="2000" b="1"/>
          </a:p>
        </p:txBody>
      </p:sp>
      <p:pic>
        <p:nvPicPr>
          <p:cNvPr id="13" name="Grafik 12" descr="puzzle4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2132856"/>
            <a:ext cx="1076325" cy="1219200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3347864" y="3645024"/>
            <a:ext cx="235487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de-DE" smtClean="0"/>
              <a:t> SCHUFA/Creditreform</a:t>
            </a:r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Frachtmodul</a:t>
            </a:r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E-Mail Service</a:t>
            </a:r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PDF Erzeugung</a:t>
            </a:r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TOM TOM</a:t>
            </a:r>
          </a:p>
          <a:p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Bildschirmpräsentation (4:3)</PresentationFormat>
  <Paragraphs>157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Valued Acer Customer</cp:lastModifiedBy>
  <cp:revision>196</cp:revision>
  <dcterms:created xsi:type="dcterms:W3CDTF">2012-03-05T09:08:08Z</dcterms:created>
  <dcterms:modified xsi:type="dcterms:W3CDTF">2014-03-20T09:43:26Z</dcterms:modified>
</cp:coreProperties>
</file>