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2" r:id="rId2"/>
    <p:sldId id="263" r:id="rId3"/>
    <p:sldId id="266" r:id="rId4"/>
    <p:sldId id="267" r:id="rId5"/>
    <p:sldId id="268" r:id="rId6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alued Acer Customer" initials="VAC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1708" autoAdjust="0"/>
    <p:restoredTop sz="83196" autoAdjust="0"/>
  </p:normalViewPr>
  <p:slideViewPr>
    <p:cSldViewPr snapToGrid="0">
      <p:cViewPr>
        <p:scale>
          <a:sx n="60" d="100"/>
          <a:sy n="60" d="100"/>
        </p:scale>
        <p:origin x="-2364" y="-8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86" d="100"/>
        <a:sy n="186" d="100"/>
      </p:scale>
      <p:origin x="0" y="6594"/>
    </p:cViewPr>
  </p:sorterViewPr>
  <p:notesViewPr>
    <p:cSldViewPr snapToGrid="0">
      <p:cViewPr varScale="1">
        <p:scale>
          <a:sx n="139" d="100"/>
          <a:sy n="139" d="100"/>
        </p:scale>
        <p:origin x="-108" y="-57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9CFC23-F7CE-424D-9E73-74E975F1C8BD}" type="datetimeFigureOut">
              <a:rPr lang="de-DE" smtClean="0"/>
              <a:t>31.03.2014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3AEC8-EAB1-48AE-A4C0-612A2AB50D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9248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Begrüßung</a:t>
            </a:r>
            <a:r>
              <a:rPr lang="de-DE" baseline="0" dirty="0" smtClean="0"/>
              <a:t> Anwendertagung 2014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45507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Begrüßung</a:t>
            </a:r>
            <a:r>
              <a:rPr lang="de-DE" baseline="0" dirty="0" smtClean="0"/>
              <a:t> Anwendertagung 2014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45507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Begrüßung</a:t>
            </a:r>
            <a:r>
              <a:rPr lang="de-DE" baseline="0" dirty="0" smtClean="0"/>
              <a:t> Anwendertagung 2014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45507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Begrüßung</a:t>
            </a:r>
            <a:r>
              <a:rPr lang="de-DE" baseline="0" dirty="0" smtClean="0"/>
              <a:t> Anwendertagung 2014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45507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Begrüßung</a:t>
            </a:r>
            <a:r>
              <a:rPr lang="de-DE" baseline="0" dirty="0" smtClean="0"/>
              <a:t> Anwendertagung 2014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4550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31.03.2014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1128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31.03.2014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9449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31.03.2014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8602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8369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31.03.2014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0924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31.03.2014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06098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31.03.2014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78471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31.03.2014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8194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31.03.2014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6320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31.03.2014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0013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31.03.2014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2257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B44F3-5A04-42D2-9F0F-AA52D033BEDA}" type="datetimeFigureOut">
              <a:rPr lang="de-DE" smtClean="0"/>
              <a:t>31.03.2014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5938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2014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43508" y="1428982"/>
            <a:ext cx="885698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Thema: </a:t>
            </a:r>
            <a:r>
              <a:rPr lang="de-DE" u="sng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Betriebssyteme</a:t>
            </a:r>
            <a:endParaRPr lang="de-DE" u="sng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u="sng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buFontTx/>
              <a:buChar char="-"/>
            </a:pPr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SCO 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ein Betriebssystem dessen Weiterentwicklung vor Jahren         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eingestellt wurde</a:t>
            </a: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500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2014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43508" y="1428982"/>
            <a:ext cx="885698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Thema: </a:t>
            </a:r>
            <a:r>
              <a:rPr lang="de-DE" u="sng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Betriebssyteme</a:t>
            </a:r>
            <a:endParaRPr lang="de-DE" u="sng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u="sng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buFontTx/>
              <a:buChar char="-"/>
            </a:pPr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SCO 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ein Betriebssystem dessen Weiterentwicklung vor Jahren         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eingestellt wurde</a:t>
            </a: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 </a:t>
            </a:r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LINUX  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ein Betriebssystem mit Zukunft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8701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2014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43508" y="1428982"/>
            <a:ext cx="88569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Thema: </a:t>
            </a:r>
            <a:r>
              <a:rPr lang="de-DE" u="sng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Betriebssyteme</a:t>
            </a:r>
            <a:endParaRPr lang="de-DE" u="sng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u="sng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buFontTx/>
              <a:buChar char="-"/>
            </a:pPr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SCO 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ein Betriebssystem dessen Weiterentwicklung vor Jahren         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eingestellt wurde</a:t>
            </a: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buFontTx/>
              <a:buChar char="-"/>
            </a:pPr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LINUX  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ein Betriebssystem mit 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Zukunft</a:t>
            </a:r>
          </a:p>
          <a:p>
            <a:pPr marL="285750" indent="-285750">
              <a:buFontTx/>
              <a:buChar char="-"/>
            </a:pP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buFontTx/>
              <a:buChar char="-"/>
            </a:pPr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Eigener Server 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oder </a:t>
            </a:r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Virtualisierung ?</a:t>
            </a:r>
            <a:endParaRPr lang="de-DE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694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2014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43508" y="1428982"/>
            <a:ext cx="885698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Thema: </a:t>
            </a:r>
            <a:r>
              <a:rPr lang="de-DE" u="sng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Betriebssyteme</a:t>
            </a:r>
            <a:endParaRPr lang="de-DE" u="sng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u="sng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buFontTx/>
              <a:buChar char="-"/>
            </a:pPr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SCO 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ein Betriebssystem dessen Weiterentwicklung vor Jahren         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eingestellt wurde</a:t>
            </a: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buFontTx/>
              <a:buChar char="-"/>
            </a:pPr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LINUX  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ein Betriebssystem mit 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Zukunft</a:t>
            </a:r>
          </a:p>
          <a:p>
            <a:pPr marL="285750" indent="-285750">
              <a:buFontTx/>
              <a:buChar char="-"/>
            </a:pPr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buFontTx/>
              <a:buChar char="-"/>
            </a:pPr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Eigener Server 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oder </a:t>
            </a:r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Virtualisierung ?</a:t>
            </a:r>
            <a:endParaRPr lang="de-DE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 </a:t>
            </a:r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Windows 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Client Betriebssysteme die enden, neue die hinzukommen</a:t>
            </a:r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7178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2014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43508" y="1428982"/>
            <a:ext cx="885698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Thema: </a:t>
            </a:r>
            <a:r>
              <a:rPr lang="de-DE" u="sng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Betriebssyteme</a:t>
            </a:r>
            <a:endParaRPr lang="de-DE" u="sng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u="sng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buFontTx/>
              <a:buChar char="-"/>
            </a:pPr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SCO 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ein Betriebssystem dessen Weiterentwicklung vor Jahren         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eingestellt wurde</a:t>
            </a: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buFontTx/>
              <a:buChar char="-"/>
            </a:pPr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LINUX  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ein Betriebssystem mit 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Zukunft</a:t>
            </a:r>
          </a:p>
          <a:p>
            <a:pPr marL="285750" indent="-285750">
              <a:buFontTx/>
              <a:buChar char="-"/>
            </a:pP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buFontTx/>
              <a:buChar char="-"/>
            </a:pPr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Eigener Server 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oder </a:t>
            </a:r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Virtualisierung ?</a:t>
            </a:r>
            <a:endParaRPr lang="de-DE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buFontTx/>
              <a:buChar char="-"/>
            </a:pPr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Windows 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Client Betriebssysteme die enden, neue die hinzukommen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Thema: ACU</a:t>
            </a:r>
          </a:p>
          <a:p>
            <a:endParaRPr lang="de-DE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 ACU 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aktuell Version 9.1.3</a:t>
            </a:r>
            <a:endParaRPr lang="de-DE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750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Benutzerdefiniert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Benutzerdefiniert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158</Words>
  <Application>Microsoft Office PowerPoint</Application>
  <PresentationFormat>Bildschirmpräsentation (4:3)</PresentationFormat>
  <Paragraphs>64</Paragraphs>
  <Slides>5</Slides>
  <Notes>5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Roland Arends</dc:creator>
  <cp:lastModifiedBy>Valued Acer Customer</cp:lastModifiedBy>
  <cp:revision>261</cp:revision>
  <dcterms:created xsi:type="dcterms:W3CDTF">2012-03-05T09:08:08Z</dcterms:created>
  <dcterms:modified xsi:type="dcterms:W3CDTF">2014-03-31T09:44:19Z</dcterms:modified>
</cp:coreProperties>
</file>