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3" r:id="rId3"/>
    <p:sldId id="264" r:id="rId4"/>
    <p:sldId id="266" r:id="rId5"/>
    <p:sldId id="267" r:id="rId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708" autoAdjust="0"/>
    <p:restoredTop sz="83196" autoAdjust="0"/>
  </p:normalViewPr>
  <p:slideViewPr>
    <p:cSldViewPr snapToGrid="0">
      <p:cViewPr>
        <p:scale>
          <a:sx n="97" d="100"/>
          <a:sy n="97" d="100"/>
        </p:scale>
        <p:origin x="-13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9050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35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593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642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4000" u="sng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32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r>
              <a:rPr lang="de-DE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Software GmbH</a:t>
            </a:r>
            <a:endParaRPr lang="de-DE" sz="40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Herzlich Willkommen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zur Anwendertagung 2015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4000" u="sng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32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r>
              <a:rPr lang="de-DE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Software GmbH</a:t>
            </a:r>
            <a:endParaRPr lang="de-DE" sz="40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 Workshops „individueller, intensiver, persönlicher“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16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4000" u="sng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32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r>
              <a:rPr lang="de-DE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Software GmbH</a:t>
            </a:r>
            <a:endParaRPr lang="de-DE" sz="40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 Workshops „individueller, intensiver, persönlicher“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großer Saal: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X-tanken International für Interessierte 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mit Frage &amp; Antwort zur Umstellung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 Hr.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Lorenzer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X-tanken International für Fortgeschrittene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Diskussionsforum zu speziellen Themen &gt; Hr. Arends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 individuelle Themen, Diskussion, Fragen &gt; Hr. </a:t>
            </a:r>
            <a:r>
              <a:rPr 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Kierstein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43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4000" u="sng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32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r>
              <a:rPr lang="de-DE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Software GmbH</a:t>
            </a:r>
            <a:endParaRPr lang="de-DE" sz="40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Workshops „individueller, intensiver, persönlicher“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großer Saal: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X-tanken 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International für Interessierte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mit Frage &amp; Antwort zur Umstellung &gt; Hr. </a:t>
            </a:r>
            <a:r>
              <a:rPr 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Lorenzer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 X-tanken International für Fortgeschrittene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Diskussionsforum zu speziellen Themen &gt; Hr. Arends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 individuelle Themen, Diskussion, Fragen &gt; Hr. </a:t>
            </a:r>
            <a:r>
              <a:rPr 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Kierstein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Kaminzimmer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Formware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DE-Mail-Suite, Archivierung-Output Management &gt; Hr. Stampf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Map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individuelle Themen, Diskussion, Fragen &gt; Hr. Strobl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WEB        Warenverfolgung, B2B Shop, Verkauf loser Ware &gt; Hr. Grell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64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4000" u="sng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32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r>
              <a:rPr lang="de-DE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Software GmbH</a:t>
            </a:r>
            <a:endParaRPr lang="de-DE" sz="40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Workshops „individueller, intensiver, persönlicher“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de-DE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großer Saal: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 X-tanken International für Interessierte 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mit Frage &amp; Antwort zur Umstellung &gt; Hr. </a:t>
            </a:r>
            <a:r>
              <a:rPr 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Lorenzer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 X-tanken International für Fortgeschrittene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Diskussionsforum zu speziellen Themen &gt; Hr. Arends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 individuelle Themen, Diskussion, Fragen &gt; Hr. </a:t>
            </a:r>
            <a:r>
              <a:rPr 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Kierstein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de-DE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Kaminzimmer: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Formware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DE-Mail-Suite, Archivierung-Output Management &gt; Hr. Stampf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 X-</a:t>
            </a:r>
            <a:r>
              <a:rPr 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Map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individuelle Themen, Diskussion, Fragen &gt; Hr. Strobl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 WEB        Warenverfolgung, B2B Shop, Verkauf loser Ware &gt; Hr.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Grell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Prägnante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Themen im Gremium 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38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Bildschirmpräsentation (4:3)</PresentationFormat>
  <Paragraphs>82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Roland Arends</cp:lastModifiedBy>
  <cp:revision>264</cp:revision>
  <dcterms:created xsi:type="dcterms:W3CDTF">2012-03-05T09:08:08Z</dcterms:created>
  <dcterms:modified xsi:type="dcterms:W3CDTF">2015-04-20T13:55:53Z</dcterms:modified>
</cp:coreProperties>
</file>