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70" r:id="rId3"/>
    <p:sldId id="269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28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89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833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05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894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34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529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34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4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C-Sharp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7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Programmiersprache C-Sharp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zukunftsorientiertes Unternehmen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57199" y="3790254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87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Programmiersprache C-Sharp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zukunftsorientiertes Unternehmen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	-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Tochterunternehmen Linux Suse und Borland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57200" y="3790254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81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Programmiersprache C-Sharp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zukunftsorientiertes Unternehmen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-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Tochterunternehmen Linux Suse und Borland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Cobol Produkt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AcuCobol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„aktuelle Version 9“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57199" y="3779864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12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Programmiersprache C-Sharp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zukunftsorientiertes Unternehmen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Tochterunternehmen Linux Suse und Borland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Cobol Produkt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AcuCobol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„aktuelle Version 9“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Zukunftsversion 10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57200" y="3766728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7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Zukunft und Sicherheit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Sicherheit mit der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für Sie als Kunde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 mit den Produkten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Programmiersprache Cobol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zukunftssicher, portierbar, mehrere Compileranbieter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Programmiersprache C-Sharp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MicroFocus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zukunftsorientiertes Unternehmen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Tochterunternehmen Linux Suse und Borland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Cobol Produkt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AcuCobol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„aktuell Version 9“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Zukunftsversion 10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Versionen 6 und 7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Weiterentwicklung auf neuen Technologien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57200" y="2680855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57200" y="3748173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498763" y="5438744"/>
            <a:ext cx="332509" cy="363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74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Bildschirmpräsentation (4:3)</PresentationFormat>
  <Paragraphs>131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268</cp:revision>
  <dcterms:created xsi:type="dcterms:W3CDTF">2012-03-05T09:08:08Z</dcterms:created>
  <dcterms:modified xsi:type="dcterms:W3CDTF">2015-04-20T09:50:01Z</dcterms:modified>
</cp:coreProperties>
</file>