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7" r:id="rId4"/>
    <p:sldId id="264" r:id="rId5"/>
    <p:sldId id="268" r:id="rId6"/>
    <p:sldId id="265" r:id="rId7"/>
    <p:sldId id="269" r:id="rId8"/>
    <p:sldId id="266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7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404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474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694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796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47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Abkündigung SCO, Linux, virtuelle Maschinen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Abkündigung SCO, Linux, virtuelle Maschinen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Abkündigung SCO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509155" y="1850159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580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Abkündigung SCO, Linux, virtuelle Maschinen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Abkündigung SCO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für Ihre zukunftssichere Anwendung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509155" y="1850159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19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Abkündigung SCO, Linux, virtuelle Maschinen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Abkündigung SCO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für Ihre zukunftssichere Anwendung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Linux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509155" y="1850159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>
            <a:off x="509155" y="2942045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696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Abkündigung SCO, Linux, virtuelle Maschinen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Abkündigung SCO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für Ihre zukunftssichere Anwendung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Linux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Suse Enterprise favorisiert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 Debian o.a. im Einsatz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509155" y="1850159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>
            <a:off x="509155" y="2942045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075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Abkündigung SCO, Linux, virtuelle Maschinen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Abkündigung SCO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für Ihre zukunftssichere Anwendung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Linux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Suse Enterprise favorisiert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 Debian o.a. im Einsatz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zukünftige Hardware-/Betriebssysteme –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unterstützt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509155" y="1850159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>
            <a:off x="509155" y="2942045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509155" y="4338127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809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Abkündigung SCO, Linux, virtuelle Maschinen 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Abkündigung SCO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für Ihre zukunftssichere Anwendung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Linux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Suse Enterprise favorisiert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# Debian o.a. im Einsatz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zukünftige Hardware-/Betriebssysteme – von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unterstützt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ob separat fungierender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Linuxserver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oder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Linux in einer virtuellen Umgebung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ist Entscheidung des Kunden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509155" y="1850159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>
            <a:off x="509155" y="2942045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509155" y="4338127"/>
            <a:ext cx="426027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212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111827" y="987137"/>
            <a:ext cx="5933209" cy="5818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Hardware</a:t>
            </a:r>
            <a:endParaRPr lang="de-DE" dirty="0"/>
          </a:p>
        </p:txBody>
      </p:sp>
      <p:sp>
        <p:nvSpPr>
          <p:cNvPr id="4" name="Pfeil nach oben und unten 3"/>
          <p:cNvSpPr/>
          <p:nvPr/>
        </p:nvSpPr>
        <p:spPr>
          <a:xfrm>
            <a:off x="3836113" y="1595005"/>
            <a:ext cx="484632" cy="71697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111826" y="2337956"/>
            <a:ext cx="5933209" cy="6130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Betriebssystem Linux z.B. Suse 11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111824" y="3719947"/>
            <a:ext cx="5933209" cy="5818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AcuCobol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aktuell Version 9</a:t>
            </a:r>
            <a:endParaRPr lang="de-DE" dirty="0"/>
          </a:p>
        </p:txBody>
      </p:sp>
      <p:sp>
        <p:nvSpPr>
          <p:cNvPr id="7" name="Pfeil nach oben und unten 6"/>
          <p:cNvSpPr/>
          <p:nvPr/>
        </p:nvSpPr>
        <p:spPr>
          <a:xfrm>
            <a:off x="3836113" y="2976996"/>
            <a:ext cx="484632" cy="71697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111824" y="5070766"/>
            <a:ext cx="5933209" cy="592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Xoil</a:t>
            </a:r>
            <a:r>
              <a:rPr lang="de-DE" dirty="0" smtClean="0"/>
              <a:t> ERP-System aktuell 2/2015</a:t>
            </a:r>
            <a:endParaRPr lang="de-DE" dirty="0"/>
          </a:p>
        </p:txBody>
      </p:sp>
      <p:sp>
        <p:nvSpPr>
          <p:cNvPr id="9" name="Pfeil nach oben und unten 8"/>
          <p:cNvSpPr/>
          <p:nvPr/>
        </p:nvSpPr>
        <p:spPr>
          <a:xfrm>
            <a:off x="3836113" y="4327815"/>
            <a:ext cx="484632" cy="71697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Bildschirmpräsentation (4:3)</PresentationFormat>
  <Paragraphs>93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272</cp:revision>
  <dcterms:created xsi:type="dcterms:W3CDTF">2012-03-05T09:08:08Z</dcterms:created>
  <dcterms:modified xsi:type="dcterms:W3CDTF">2015-04-15T13:59:08Z</dcterms:modified>
</cp:coreProperties>
</file>