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2" r:id="rId2"/>
    <p:sldId id="263" r:id="rId3"/>
    <p:sldId id="264" r:id="rId4"/>
    <p:sldId id="265" r:id="rId5"/>
    <p:sldId id="266" r:id="rId6"/>
    <p:sldId id="267" r:id="rId7"/>
    <p:sldId id="285" r:id="rId8"/>
    <p:sldId id="268" r:id="rId9"/>
    <p:sldId id="270" r:id="rId10"/>
    <p:sldId id="269" r:id="rId11"/>
    <p:sldId id="271" r:id="rId12"/>
    <p:sldId id="272" r:id="rId13"/>
    <p:sldId id="286" r:id="rId14"/>
    <p:sldId id="273" r:id="rId15"/>
    <p:sldId id="274" r:id="rId16"/>
    <p:sldId id="276" r:id="rId17"/>
    <p:sldId id="275" r:id="rId18"/>
    <p:sldId id="277" r:id="rId19"/>
    <p:sldId id="279" r:id="rId20"/>
    <p:sldId id="281" r:id="rId21"/>
    <p:sldId id="280" r:id="rId22"/>
    <p:sldId id="287" r:id="rId23"/>
    <p:sldId id="282" r:id="rId24"/>
    <p:sldId id="288" r:id="rId25"/>
    <p:sldId id="283" r:id="rId26"/>
    <p:sldId id="284" r:id="rId2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40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475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827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020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537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618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930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099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680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481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169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145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792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131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5189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0135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852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92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476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75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01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39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581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00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7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 in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Farbgestaltung einheitlich in allen Programmen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1402774" y="37060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1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805"/>
            <a:ext cx="9144000" cy="639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7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 in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Farbgestaltung einheitlich in allen Programmen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Farben nicht mehr frei wählbar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1402774" y="37060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bindungsstelle 6"/>
          <p:cNvSpPr/>
          <p:nvPr/>
        </p:nvSpPr>
        <p:spPr>
          <a:xfrm>
            <a:off x="1402773" y="3992238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41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 in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Farbgestaltung einheitlich in allen Programmen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Farben nicht mehr frei wählbar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Schriftgröße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1402774" y="37060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bindungsstelle 6"/>
          <p:cNvSpPr/>
          <p:nvPr/>
        </p:nvSpPr>
        <p:spPr>
          <a:xfrm>
            <a:off x="1402773" y="3992238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342900" y="4414434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6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 in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Farbgestaltung einheitlich in allen Programmen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Farben nicht mehr frei wählbar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Schriftgröße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einheitliche standardisierte Schriftart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1402774" y="37060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bindungsstelle 6"/>
          <p:cNvSpPr/>
          <p:nvPr/>
        </p:nvSpPr>
        <p:spPr>
          <a:xfrm>
            <a:off x="1402773" y="3992238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342900" y="4414434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975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 in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Farbgestaltung einheitlich in allen Programmen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Farben nicht mehr frei wählbar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Schriftgröße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einheitliche standardisierte Schriftgröße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Schriftgröße nicht mehr frei wählbar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1402774" y="37060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bindungsstelle 6"/>
          <p:cNvSpPr/>
          <p:nvPr/>
        </p:nvSpPr>
        <p:spPr>
          <a:xfrm>
            <a:off x="1402773" y="3992238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342900" y="4414434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920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 in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Farbgestaltung einheitlich in allen Programmen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Farben nicht mehr frei wählbar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Schriftgröße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einheitliche standardisierte Schriftgröße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Schriftgröße nicht mehr frei wählbar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für moderne Features einheitliche Schrift nötig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  und eine eindeutige Positionierung in der Maske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1402774" y="37060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bindungsstelle 6"/>
          <p:cNvSpPr/>
          <p:nvPr/>
        </p:nvSpPr>
        <p:spPr>
          <a:xfrm>
            <a:off x="1402773" y="3992238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342900" y="4414434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67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892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3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34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00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Vorteile: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lussdiagramm: Verbindungsstelle 2"/>
          <p:cNvSpPr/>
          <p:nvPr/>
        </p:nvSpPr>
        <p:spPr>
          <a:xfrm>
            <a:off x="1444337" y="3127664"/>
            <a:ext cx="238991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45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Vorteile: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- Datenvolumen wird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lussdiagramm: Verbindungsstelle 2"/>
          <p:cNvSpPr/>
          <p:nvPr/>
        </p:nvSpPr>
        <p:spPr>
          <a:xfrm>
            <a:off x="1444337" y="3127664"/>
            <a:ext cx="238991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38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Vorteile: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- Datenvolumen wird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Auswertungsmöglichkeiten werden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lussdiagramm: Verbindungsstelle 2"/>
          <p:cNvSpPr/>
          <p:nvPr/>
        </p:nvSpPr>
        <p:spPr>
          <a:xfrm>
            <a:off x="1444337" y="3127664"/>
            <a:ext cx="238991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45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Vorteile: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- Datenvolumen wird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Auswertungsmöglichkeiten werden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Datenexport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lussdiagramm: Verbindungsstelle 2"/>
          <p:cNvSpPr/>
          <p:nvPr/>
        </p:nvSpPr>
        <p:spPr>
          <a:xfrm>
            <a:off x="1444337" y="3127664"/>
            <a:ext cx="238991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74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Vorteile: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- Datenvolumen wird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Auswertungsmöglichkeiten werden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Datenexport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- Einzelfeldänderungen 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lussdiagramm: Verbindungsstelle 2"/>
          <p:cNvSpPr/>
          <p:nvPr/>
        </p:nvSpPr>
        <p:spPr>
          <a:xfrm>
            <a:off x="1444337" y="3127664"/>
            <a:ext cx="238991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71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Datenbank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DB-System unter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- 4GL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und  Datenbank von Oracle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Umstellung aller Dateien „Feldänderungen“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Vorteile: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- Datenvolumen wird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Auswertungsmöglichkeiten werden größer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Datenexport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	- Einzelfeldänderungen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grafische Datendarstellung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usw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42900" y="1948417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lussdiagramm: Verbindungsstelle 2"/>
          <p:cNvSpPr/>
          <p:nvPr/>
        </p:nvSpPr>
        <p:spPr>
          <a:xfrm>
            <a:off x="1444337" y="3127664"/>
            <a:ext cx="238991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97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15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839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638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3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Oberflächenveränderung, Schriftgröße, Datenbank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Oberflächenveränderung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„Windows like“ rechte Maustaste,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ToolTip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fit für die Zukunft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Programme gleich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markante Änderungen: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Menü Neugestaltung	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342900" y="1955252"/>
            <a:ext cx="498764" cy="374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1402774" y="3439391"/>
            <a:ext cx="176645" cy="1558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12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445"/>
            <a:ext cx="9144000" cy="54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445"/>
            <a:ext cx="9144000" cy="54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Bildschirmpräsentation (4:3)</PresentationFormat>
  <Paragraphs>291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285</cp:revision>
  <dcterms:created xsi:type="dcterms:W3CDTF">2012-03-05T09:08:08Z</dcterms:created>
  <dcterms:modified xsi:type="dcterms:W3CDTF">2015-04-20T13:30:55Z</dcterms:modified>
</cp:coreProperties>
</file>