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1" r:id="rId10"/>
    <p:sldId id="270" r:id="rId11"/>
    <p:sldId id="272" r:id="rId1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064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445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84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48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668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08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347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818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825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</a:t>
            </a:r>
            <a:r>
              <a:rPr lang="de-DE" baseline="0" dirty="0" smtClean="0"/>
              <a:t> Anwendertagung 2014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5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15.04.2015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die Dockingmengenkontrolle wird durch die herkömmliche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Mengenkontrolle ersetzt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durch FTL wurden die Rücklaufdaten variabler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Programme + Dokumentation bei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ordern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Partner + Möglichkeiten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Bartec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/Benke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Hupptech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3874105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5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die Dockingmengenkontrolle wird durch die herkömmliche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Mengenkontrolle ersetzt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durch FTL wurden die Rücklaufdaten variabler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Programme + Dokumentation bei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ordern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Partner + Möglichkeiten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Bartec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/Benke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Hupptech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Möglichkeiten mit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TomTom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3874105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12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4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9848"/>
            <a:ext cx="8954513" cy="605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1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die Dockingmengenkontrolle wird durch die herkömmliche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Mengenkontrolle ersetzt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43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760140"/>
            <a:ext cx="8759536" cy="597821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783" y="3004371"/>
            <a:ext cx="6330711" cy="175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2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die Dockingmengenkontrolle wird durch die herkömmliche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Mengenkontrolle ersetzt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durch FTL wurden die Rücklaufdaten variabler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4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die Dockingmengenkontrolle wird durch die herkömmliche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Mengenkontrolle ersetzt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durch FTL wurden die Rücklaufdaten variabler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Programme + Dokumentation bei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ordern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5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TKW-Docking, Partner, Möglichkeiten</a:t>
            </a:r>
          </a:p>
          <a:p>
            <a:r>
              <a:rPr lang="de-DE" sz="2400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TKW-Docking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alle nicht grafischen Dockingprogramme wurden erneuert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- die Dockingmengenkontrolle wird durch die herkömmliche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Mengenkontrolle ersetzt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durch FTL wurden die Rücklaufdaten variabler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Programme + Dokumentation bei 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Xpoint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ordern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Partner + Möglichkeiten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477983" y="1944860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477983" y="3874105"/>
            <a:ext cx="394854" cy="374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227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Bildschirmpräsentation (4:3)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289</cp:revision>
  <dcterms:created xsi:type="dcterms:W3CDTF">2012-03-05T09:08:08Z</dcterms:created>
  <dcterms:modified xsi:type="dcterms:W3CDTF">2015-04-15T14:47:30Z</dcterms:modified>
</cp:coreProperties>
</file>