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9" r:id="rId3"/>
    <p:sldId id="264" r:id="rId4"/>
    <p:sldId id="270" r:id="rId5"/>
    <p:sldId id="265" r:id="rId6"/>
    <p:sldId id="273" r:id="rId7"/>
    <p:sldId id="266" r:id="rId8"/>
    <p:sldId id="267" r:id="rId9"/>
    <p:sldId id="272" r:id="rId10"/>
    <p:sldId id="274" r:id="rId11"/>
    <p:sldId id="275" r:id="rId12"/>
    <p:sldId id="278" r:id="rId13"/>
    <p:sldId id="276" r:id="rId14"/>
    <p:sldId id="277" r:id="rId15"/>
    <p:sldId id="280" r:id="rId16"/>
    <p:sldId id="279" r:id="rId1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ued Acer Customer" initials="VA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708" autoAdjust="0"/>
    <p:restoredTop sz="83196" autoAdjust="0"/>
  </p:normalViewPr>
  <p:slideViewPr>
    <p:cSldViewPr snapToGrid="0">
      <p:cViewPr>
        <p:scale>
          <a:sx n="104" d="100"/>
          <a:sy n="104" d="100"/>
        </p:scale>
        <p:origin x="-11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6594"/>
    </p:cViewPr>
  </p:sorterViewPr>
  <p:notesViewPr>
    <p:cSldViewPr snapToGrid="0">
      <p:cViewPr varScale="1">
        <p:scale>
          <a:sx n="139" d="100"/>
          <a:sy n="139" d="100"/>
        </p:scale>
        <p:origin x="-108" y="-57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CFC23-F7CE-424D-9E73-74E975F1C8BD}" type="datetimeFigureOut">
              <a:rPr lang="de-DE" smtClean="0"/>
              <a:t>23.04.2015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3AEC8-EAB1-48AE-A4C0-612A2AB50D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24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Begrüßung</a:t>
            </a:r>
            <a:r>
              <a:rPr lang="de-DE" baseline="0" dirty="0" smtClean="0"/>
              <a:t> Anwendertagung 2014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AEC8-EAB1-48AE-A4C0-612A2AB50D8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55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23.04.2015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12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23.04.2015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44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23.04.2015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60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369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23.04.2015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92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23.04.2015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60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23.04.2015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84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23.04.2015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19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23.04.2015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32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23.04.2015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01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t>23.04.2015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25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44F3-5A04-42D2-9F0F-AA52D033BEDA}" type="datetimeFigureOut">
              <a:rPr lang="de-DE" smtClean="0"/>
              <a:t>23.04.2015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0ADC-1525-4218-A9C7-D6D89874F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93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-dial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(CTI – Computer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Telephony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Integration)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43508" y="1287092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sz="40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sz="4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-dial</a:t>
            </a: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Einsatz von </a:t>
            </a:r>
            <a:r>
              <a:rPr lang="de-DE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-dial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im Telefonverkauf und Kundenstatus von </a:t>
            </a:r>
            <a:r>
              <a:rPr lang="de-DE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-oil</a:t>
            </a: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Referent: Konrad Sauerteig</a:t>
            </a: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T:\Xdial_acu\xdial\telefon_gru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405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:\Xdial_acu\xdial\telefon_r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" y="3405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:\Xdial_acu\xdial\userc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3405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T:\Xdial_acu\xdial\clipboar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20" y="3405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:\Xdial_acu\xdial\rwsuch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42" y="3405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5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07503" y="840990"/>
            <a:ext cx="7450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Rückwärtssuche – Suche der Adresse anhand der Rufnummer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-dial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(CTI – Computer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Telephony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Integration)</a:t>
            </a:r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" y="1288800"/>
            <a:ext cx="7545600" cy="50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/>
          <p:cNvSpPr/>
          <p:nvPr/>
        </p:nvSpPr>
        <p:spPr>
          <a:xfrm>
            <a:off x="5266944" y="5202936"/>
            <a:ext cx="530352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248181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07503" y="840990"/>
            <a:ext cx="7450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Rückwärtssuche – Suche der Adresse anhand der Rufnummer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-dial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(CTI – Computer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Telephony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Integration)</a:t>
            </a:r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" y="1288800"/>
            <a:ext cx="7545600" cy="50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46" y="2633793"/>
            <a:ext cx="4900613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1463040" y="4526280"/>
            <a:ext cx="749808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28509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" y="1288800"/>
            <a:ext cx="7543800" cy="507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107503" y="840990"/>
            <a:ext cx="7450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xo006 – Kundenstamm: Neuanlage mit Ergebnis der RWS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-dial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(CTI – Computer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Telephony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Integration)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81" y="2584050"/>
            <a:ext cx="4629150" cy="198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1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07503" y="840990"/>
            <a:ext cx="7450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Rückwärtssuche – Suche der Adresse anhand der Rufnummer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-dial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(CTI – Computer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Telephony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Integration)</a:t>
            </a:r>
          </a:p>
        </p:txBody>
      </p:sp>
      <p:pic>
        <p:nvPicPr>
          <p:cNvPr id="1024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" y="1288800"/>
            <a:ext cx="7543800" cy="50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0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07503" y="840990"/>
            <a:ext cx="7450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Rückwärtssuche – Manuell Internetsuche per Webbrowser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-dial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(CTI – Computer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Telephony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Integration)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54644"/>
            <a:ext cx="25622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9749"/>
            <a:ext cx="33432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343" y="1354644"/>
            <a:ext cx="4907756" cy="367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8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07503" y="840990"/>
            <a:ext cx="74509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Voraussetzungen für den Einsatz von X-dial</a:t>
            </a: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ThinClient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	mind. Version 7.2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TAPI-Treiber 	mind. Version 2.1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Installation des TAPI-Treibers auf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Windows-Server für X-dial Dienst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Acu-Lizenz für 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Hintergrundprozess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-dial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(CTI – Computer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Telephony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Integration)</a:t>
            </a:r>
          </a:p>
        </p:txBody>
      </p:sp>
    </p:spTree>
    <p:extLst>
      <p:ext uri="{BB962C8B-B14F-4D97-AF65-F5344CB8AC3E}">
        <p14:creationId xmlns:p14="http://schemas.microsoft.com/office/powerpoint/2010/main" val="91849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07503" y="840990"/>
            <a:ext cx="892899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800" b="1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r>
              <a:rPr lang="de-DE" sz="3200" b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Vielen </a:t>
            </a:r>
            <a:r>
              <a:rPr lang="de-DE" sz="3200" b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Dank für Ihre Aufmerksamkeit!</a:t>
            </a:r>
          </a:p>
          <a:p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Haben Sie noch Fragen?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-dial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(CTI – Computer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Telephony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Integration)</a:t>
            </a:r>
          </a:p>
        </p:txBody>
      </p:sp>
      <p:pic>
        <p:nvPicPr>
          <p:cNvPr id="13317" name="Picture 5" descr="leicht ler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62" y="413686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4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" y="1288800"/>
            <a:ext cx="7543800" cy="507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7504" y="834971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xo040 – Telefonverkauf / Matchcode Suche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eriod"/>
            </a:pP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-dial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(CTI – Computer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Telephony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Integration)</a:t>
            </a:r>
          </a:p>
        </p:txBody>
      </p:sp>
    </p:spTree>
    <p:extLst>
      <p:ext uri="{BB962C8B-B14F-4D97-AF65-F5344CB8AC3E}">
        <p14:creationId xmlns:p14="http://schemas.microsoft.com/office/powerpoint/2010/main" val="19430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" y="1698104"/>
            <a:ext cx="304800" cy="3048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316736" y="1665838"/>
            <a:ext cx="5413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Gespräch annehmen / Gespräch beginnen </a:t>
            </a:r>
          </a:p>
        </p:txBody>
      </p:sp>
      <p:pic>
        <p:nvPicPr>
          <p:cNvPr id="4" name="Grafi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" y="2474976"/>
            <a:ext cx="304800" cy="3048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316736" y="2442710"/>
            <a:ext cx="3671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Gespräch beenden / ablehnen</a:t>
            </a:r>
          </a:p>
        </p:txBody>
      </p:sp>
      <p:pic>
        <p:nvPicPr>
          <p:cNvPr id="6" name="Grafi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" y="3314438"/>
            <a:ext cx="304800" cy="3048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316736" y="3283958"/>
            <a:ext cx="2580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Kundenstatus öffnen</a:t>
            </a:r>
          </a:p>
        </p:txBody>
      </p:sp>
      <p:pic>
        <p:nvPicPr>
          <p:cNvPr id="8" name="Grafik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" y="4028932"/>
            <a:ext cx="304800" cy="3048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316736" y="3996666"/>
            <a:ext cx="6417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Telefonnummer in Windows-Zwischenablage kopieren</a:t>
            </a:r>
            <a:endParaRPr lang="de-DE" dirty="0"/>
          </a:p>
        </p:txBody>
      </p:sp>
      <p:pic>
        <p:nvPicPr>
          <p:cNvPr id="11" name="Grafik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" y="4881634"/>
            <a:ext cx="304800" cy="3048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316736" y="4849368"/>
            <a:ext cx="3723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Rückwärtssuche / Inverssuche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07504" y="834971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Funktion von </a:t>
            </a:r>
            <a:r>
              <a:rPr lang="de-DE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-dial</a:t>
            </a:r>
          </a:p>
          <a:p>
            <a:pPr marL="342900" indent="-342900">
              <a:buAutoNum type="arabicPeriod"/>
            </a:pP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-dial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(CTI – Computer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Telephony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Integration)</a:t>
            </a:r>
          </a:p>
        </p:txBody>
      </p:sp>
    </p:spTree>
    <p:extLst>
      <p:ext uri="{BB962C8B-B14F-4D97-AF65-F5344CB8AC3E}">
        <p14:creationId xmlns:p14="http://schemas.microsoft.com/office/powerpoint/2010/main" val="8616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" y="1288800"/>
            <a:ext cx="7545600" cy="50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107504" y="834971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xo040 - Telefonverkauf (F5) / Matchcodesuche</a:t>
            </a:r>
          </a:p>
          <a:p>
            <a:pPr marL="342900" indent="-342900">
              <a:buAutoNum type="arabicPeriod"/>
            </a:pP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eriod"/>
            </a:pP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71" y="5061013"/>
            <a:ext cx="4010025" cy="1381125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4298400" y="5193792"/>
            <a:ext cx="832104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8" name="Textfeld 17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-dial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(CTI – Computer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Telephony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Integration)</a:t>
            </a:r>
          </a:p>
        </p:txBody>
      </p:sp>
      <p:sp>
        <p:nvSpPr>
          <p:cNvPr id="21" name="Rechteck 20"/>
          <p:cNvSpPr/>
          <p:nvPr/>
        </p:nvSpPr>
        <p:spPr>
          <a:xfrm>
            <a:off x="3703892" y="2267712"/>
            <a:ext cx="4132516" cy="219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36690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07503" y="840990"/>
            <a:ext cx="7450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xo041 – Kundenstatus: Kunden-Telefonbuch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" y="1288800"/>
            <a:ext cx="7543800" cy="467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2423160" y="2075688"/>
            <a:ext cx="1261872" cy="521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0" name="Textfeld 9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-dial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(CTI – Computer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Telephony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Integration)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87" y="1965960"/>
            <a:ext cx="4786313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>
          <a:xfrm>
            <a:off x="1984248" y="2935224"/>
            <a:ext cx="4407407" cy="219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8" name="Rechteck 7"/>
          <p:cNvSpPr/>
          <p:nvPr/>
        </p:nvSpPr>
        <p:spPr>
          <a:xfrm>
            <a:off x="5705856" y="2743200"/>
            <a:ext cx="244136" cy="12150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21310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07503" y="840990"/>
            <a:ext cx="7450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xo041 – Kundenstatus: Abgehender Anruf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" y="1288800"/>
            <a:ext cx="7543800" cy="467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1627632" y="5294376"/>
            <a:ext cx="832104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0" name="Textfeld 9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-dial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(CTI – Computer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Telephony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Integration)</a:t>
            </a:r>
          </a:p>
        </p:txBody>
      </p:sp>
    </p:spTree>
    <p:extLst>
      <p:ext uri="{BB962C8B-B14F-4D97-AF65-F5344CB8AC3E}">
        <p14:creationId xmlns:p14="http://schemas.microsoft.com/office/powerpoint/2010/main" val="38116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07503" y="840990"/>
            <a:ext cx="7450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Kunden aus </a:t>
            </a:r>
            <a:r>
              <a:rPr lang="de-DE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-oil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heraus anrufen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34706"/>
            <a:ext cx="8910200" cy="348476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869878"/>
            <a:ext cx="56959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-dial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(CTI – Computer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Telephony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Integration)</a:t>
            </a:r>
          </a:p>
        </p:txBody>
      </p:sp>
      <p:sp>
        <p:nvSpPr>
          <p:cNvPr id="7" name="Rechteck 6"/>
          <p:cNvSpPr/>
          <p:nvPr/>
        </p:nvSpPr>
        <p:spPr>
          <a:xfrm>
            <a:off x="1499616" y="4178808"/>
            <a:ext cx="740664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21500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07503" y="840990"/>
            <a:ext cx="7450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Telefonnummer in Windows Zwischenablage kopieren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-dial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(CTI – Computer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Telephony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Integration)</a:t>
            </a:r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" y="1288800"/>
            <a:ext cx="7545600" cy="50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4672584" y="5202936"/>
            <a:ext cx="832104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161936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" y="1288800"/>
            <a:ext cx="7543800" cy="467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107503" y="840990"/>
            <a:ext cx="7450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Pflege Telefonbuch über Eintrag aus Windows Zwischenablage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-dial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(CTI – Computer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Telephony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Integration)</a:t>
            </a:r>
          </a:p>
        </p:txBody>
      </p:sp>
      <p:sp>
        <p:nvSpPr>
          <p:cNvPr id="12" name="Rechteck 11"/>
          <p:cNvSpPr/>
          <p:nvPr/>
        </p:nvSpPr>
        <p:spPr>
          <a:xfrm>
            <a:off x="2276856" y="2048256"/>
            <a:ext cx="832104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15" y="1484983"/>
            <a:ext cx="4779169" cy="404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95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Benutzerdefinier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Bildschirmpräsentation (4:3)</PresentationFormat>
  <Paragraphs>70</Paragraphs>
  <Slides>16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Roland Arends</dc:creator>
  <cp:lastModifiedBy>Konrad Sauerteig</cp:lastModifiedBy>
  <cp:revision>292</cp:revision>
  <dcterms:created xsi:type="dcterms:W3CDTF">2012-03-05T09:08:08Z</dcterms:created>
  <dcterms:modified xsi:type="dcterms:W3CDTF">2015-04-23T12:58:38Z</dcterms:modified>
</cp:coreProperties>
</file>