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7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695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186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932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999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43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76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84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74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840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76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638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27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46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Windows CE als Betriebssystem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34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Windows CE als Betriebssystem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CE auch für andere Geräte einsetzbar ?! „zu prüfen“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80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Windows CE als Betriebssystem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CE auch für andere Geräte einsetzbar ?! „zu prüfen“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Scannen auf dem TKW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19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Windows CE als Betriebssystem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CE auch für andere Geräte einsetzbar ?! „zu prüfen“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Scannen auf dem TKW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Test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Leu mit Telematik-System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Hupptech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44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Windows CE als Betriebssystem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CE auch für andere Geräte einsetzbar ?! „zu prüfen“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Scannen auf dem TKW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Test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Leu mit Telematik-System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Hupptech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Problematiken mit dem Scannen auf den LKW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5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21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Diskussionspunkte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2500478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Diskussionspunkte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	„Voll machen“ soll gesetzlich nicht erlaubt sein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	kein auffüllen gegen Grenzwertgeber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schärfere Strafen bei Überfüllschäden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Lösungen in der EDV ?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2500478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Verbindungsstelle 7"/>
          <p:cNvSpPr/>
          <p:nvPr/>
        </p:nvSpPr>
        <p:spPr>
          <a:xfrm>
            <a:off x="1347485" y="2858559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412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Diskussionspunkte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	„Voll machen“ soll gesetzlich nicht erlaubt sein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	kein auffüllen gegen Grenzwertgeber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schärfere Strafen bei Überfüllschäden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Lösungen in der EDV ?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Energieeffizienzgesetz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Auswirkungen auf die Mineralölbetriebe ?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Lösungen in der EDV ?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2500478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Verbindungsstelle 7"/>
          <p:cNvSpPr/>
          <p:nvPr/>
        </p:nvSpPr>
        <p:spPr>
          <a:xfrm>
            <a:off x="1347485" y="2858559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lussdiagramm: Verbindungsstelle 6"/>
          <p:cNvSpPr/>
          <p:nvPr/>
        </p:nvSpPr>
        <p:spPr>
          <a:xfrm>
            <a:off x="1347484" y="4225752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88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Diskussionspunkte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	„Voll machen“ soll gesetzlich nicht erlaubt sein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	kein auffüllen gegen Grenzwertgeber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schärfere Strafen bei Überfüllschäden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Lösungen in der EDV ?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Energieeffizienzgesetz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Auswirkungen auf die Mineralölbetriebe ?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Lösungen in der EDV ?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Sicherheitsdatenblätter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neue Gesetzesvorschriften dieses Jahr ?!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Lösungen in der EDV ?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2500478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Verbindungsstelle 7"/>
          <p:cNvSpPr/>
          <p:nvPr/>
        </p:nvSpPr>
        <p:spPr>
          <a:xfrm>
            <a:off x="1347485" y="2858559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lussdiagramm: Verbindungsstelle 6"/>
          <p:cNvSpPr/>
          <p:nvPr/>
        </p:nvSpPr>
        <p:spPr>
          <a:xfrm>
            <a:off x="1347484" y="4225752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lussdiagramm: Verbindungsstelle 8"/>
          <p:cNvSpPr/>
          <p:nvPr/>
        </p:nvSpPr>
        <p:spPr>
          <a:xfrm>
            <a:off x="1347483" y="5315243"/>
            <a:ext cx="218079" cy="2115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2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33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97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-Neuerungen/Weiterentwicklungen, LVS-Vorgehen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LVS-Vorgehen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- 9090 noch auf dem Markt verfügbar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- 9200 wird als Maßstab genommen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292</cp:revision>
  <dcterms:created xsi:type="dcterms:W3CDTF">2012-03-05T09:08:08Z</dcterms:created>
  <dcterms:modified xsi:type="dcterms:W3CDTF">2015-04-17T08:20:40Z</dcterms:modified>
</cp:coreProperties>
</file>