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93" r:id="rId4"/>
    <p:sldId id="294" r:id="rId5"/>
    <p:sldId id="285" r:id="rId6"/>
    <p:sldId id="270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98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21.04.2015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21.04.2015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21.04.2015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21.04.2015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4836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21.04.2015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0092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21.04.2015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9060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21.04.2015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2784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21.04.2015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9819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21.04.2015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21.04.2015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21.04.2015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pPr/>
              <a:t>21.04.2015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908720"/>
            <a:ext cx="88569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Herzlich Willkommen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zur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Thema: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Dokumentspeicherung/PDF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Erzeugung/Dienste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Referenten: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Edmund Strobl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hteck 4">
            <a:hlinkClick r:id="rId2" action="ppaction://hlinksldjump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0500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-Services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Dokumentspeicherung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/ PDF Erzeugung / Mail / Fax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07504" y="836712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Beschreibung: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827584" y="1988840"/>
            <a:ext cx="509530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de-DE" smtClean="0"/>
              <a:t> Funktionsergänzung zu den Hauptmodulen</a:t>
            </a:r>
          </a:p>
          <a:p>
            <a:pPr>
              <a:buFontTx/>
              <a:buChar char="-"/>
            </a:pPr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Aktivierung von einzelnen Komponenten möglich</a:t>
            </a:r>
          </a:p>
          <a:p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Windows Dienste </a:t>
            </a:r>
          </a:p>
          <a:p>
            <a:pPr>
              <a:buFontTx/>
              <a:buChar char="-"/>
            </a:pPr>
            <a:endParaRPr lang="de-DE" smtClean="0"/>
          </a:p>
          <a:p>
            <a:pPr>
              <a:buFontTx/>
              <a:buChar char="-"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88545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-Services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–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Dokumentspeicherung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/ PDF Erzeugung / Mail / Fax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07504" y="764704"/>
            <a:ext cx="5076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Ansicht:  </a:t>
            </a:r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Dokumentspeicherung</a:t>
            </a:r>
            <a:endParaRPr lang="de-DE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sp>
        <p:nvSpPr>
          <p:cNvPr id="8" name="Rechteck 7"/>
          <p:cNvSpPr/>
          <p:nvPr/>
        </p:nvSpPr>
        <p:spPr>
          <a:xfrm>
            <a:off x="1043608" y="1628800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Speicherung und Ablage </a:t>
            </a:r>
            <a:r>
              <a:rPr lang="de-DE" smtClean="0"/>
              <a:t>der Rechnungen im PDF/A Format</a:t>
            </a:r>
          </a:p>
          <a:p>
            <a:pPr>
              <a:buFontTx/>
              <a:buChar char="-"/>
            </a:pPr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Sicherung der Suchbegriffe zusätzlich in SQL Datenbank</a:t>
            </a:r>
          </a:p>
          <a:p>
            <a:pPr>
              <a:buFontTx/>
              <a:buChar char="-"/>
            </a:pPr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Parameterabhängiger Export der Belege möglich (z.B. für Steuerprüfer)</a:t>
            </a:r>
          </a:p>
          <a:p>
            <a:pPr>
              <a:buFontTx/>
              <a:buChar char="-"/>
            </a:pPr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Übersichtliche Struktur bei der Ablage (Produkt/Jahr/Monat) </a:t>
            </a:r>
          </a:p>
          <a:p>
            <a:pPr>
              <a:buFontTx/>
              <a:buChar char="-"/>
            </a:pPr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Recherche direkt aus xoil möglich</a:t>
            </a:r>
          </a:p>
          <a:p>
            <a:pPr>
              <a:buFontTx/>
              <a:buChar char="-"/>
            </a:pPr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Direkte Weiterleitung aus der Such/Ergebnisliste </a:t>
            </a:r>
            <a:r>
              <a:rPr lang="de-DE" smtClean="0"/>
              <a:t>der Dokumentbibliothek  </a:t>
            </a:r>
            <a:br>
              <a:rPr lang="de-DE" smtClean="0"/>
            </a:br>
            <a:r>
              <a:rPr lang="de-DE" smtClean="0"/>
              <a:t>  möglich  (</a:t>
            </a:r>
            <a:r>
              <a:rPr lang="de-DE" smtClean="0"/>
              <a:t>Druck,E-Mail ,Fax)</a:t>
            </a:r>
          </a:p>
        </p:txBody>
      </p:sp>
    </p:spTree>
    <p:extLst>
      <p:ext uri="{BB962C8B-B14F-4D97-AF65-F5344CB8AC3E}">
        <p14:creationId xmlns:p14="http://schemas.microsoft.com/office/powerpoint/2010/main" xmlns="" val="888545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-Services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–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Dokumentspeicherung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/ PDF Erzeugung / Mail / Fax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764704"/>
            <a:ext cx="4716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Ansicht:  </a:t>
            </a:r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Dokumentspeicherung</a:t>
            </a:r>
            <a:endParaRPr lang="de-DE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pic>
        <p:nvPicPr>
          <p:cNvPr id="9" name="Grafik 8" descr="xsear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24744"/>
            <a:ext cx="5525732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8545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-Services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–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Dokumentspeicherung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/ PDF Erzeugung / Mail / Fax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Zusammenfassung: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755576" y="1988840"/>
            <a:ext cx="417819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de-DE" smtClean="0"/>
              <a:t> Keine Kosten für das Modul selbst </a:t>
            </a:r>
          </a:p>
          <a:p>
            <a:pPr>
              <a:buFontTx/>
              <a:buChar char="-"/>
            </a:pPr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Betriebssystemübergreifende Funktionen</a:t>
            </a:r>
          </a:p>
          <a:p>
            <a:pPr>
              <a:buFontTx/>
              <a:buChar char="-"/>
            </a:pPr>
            <a:endParaRPr lang="de-DE" smtClean="0"/>
          </a:p>
          <a:p>
            <a:endParaRPr lang="de-DE" smtClean="0"/>
          </a:p>
          <a:p>
            <a:endParaRPr lang="de-DE" smtClean="0"/>
          </a:p>
          <a:p>
            <a:endParaRPr lang="de-DE" smtClean="0"/>
          </a:p>
          <a:p>
            <a:endParaRPr lang="de-DE" smtClean="0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88545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2014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908720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Vielen Dank für Ihre Aufmerksamkeit</a:t>
            </a:r>
          </a:p>
        </p:txBody>
      </p:sp>
      <p:sp>
        <p:nvSpPr>
          <p:cNvPr id="5" name="Rechteck 4">
            <a:hlinkClick r:id="rId2" action="ppaction://hlinksldjump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2886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Bildschirmpräsentation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Folie 1</vt:lpstr>
      <vt:lpstr>Folie 2</vt:lpstr>
      <vt:lpstr>Folie 3</vt:lpstr>
      <vt:lpstr>Folie 4</vt:lpstr>
      <vt:lpstr>Folie 5</vt:lpstr>
      <vt:lpstr>Folie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Valued Acer Customer</cp:lastModifiedBy>
  <cp:revision>213</cp:revision>
  <dcterms:created xsi:type="dcterms:W3CDTF">2012-03-05T09:08:08Z</dcterms:created>
  <dcterms:modified xsi:type="dcterms:W3CDTF">2015-04-21T10:10:00Z</dcterms:modified>
</cp:coreProperties>
</file>