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94" r:id="rId3"/>
    <p:sldId id="261" r:id="rId4"/>
    <p:sldId id="285" r:id="rId5"/>
    <p:sldId id="270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098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pPr/>
              <a:t>15.04.2015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10112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pPr/>
              <a:t>15.04.2015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399449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pPr/>
              <a:t>15.04.2015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498602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pPr/>
              <a:t>15.04.2015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048369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pPr/>
              <a:t>15.04.2015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000924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pPr/>
              <a:t>15.04.2015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990609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pPr/>
              <a:t>15.04.2015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427847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pPr/>
              <a:t>15.04.2015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198194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pPr/>
              <a:t>15.04.2015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246320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pPr/>
              <a:t>15.04.2015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260013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pPr/>
              <a:t>15.04.2015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692257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B44F3-5A04-42D2-9F0F-AA52D033BEDA}" type="datetimeFigureOut">
              <a:rPr lang="de-DE" smtClean="0"/>
              <a:pPr/>
              <a:t>15.04.2015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90ADC-1525-4218-A9C7-D6D89874FA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165938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2015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79512" y="908720"/>
            <a:ext cx="885698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Herzlich Willkommen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zur 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2015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Thema:	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xmap – Navigation – Order Management</a:t>
            </a:r>
            <a:endParaRPr lang="de-DE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	 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Referenten: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	Edmund Strobl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Rechteck 4">
            <a:hlinkClick r:id="rId2" action="ppaction://hlinksldjump"/>
          </p:cNvPr>
          <p:cNvSpPr/>
          <p:nvPr/>
        </p:nvSpPr>
        <p:spPr>
          <a:xfrm>
            <a:off x="8855968" y="6597352"/>
            <a:ext cx="288032" cy="260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05002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07504" y="188640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i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de-DE" b="1" i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-map 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Navigation / Order Management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0" y="764704"/>
            <a:ext cx="35638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Ansicht:  </a:t>
            </a:r>
            <a:r>
              <a:rPr lang="de-DE" sz="16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TOMTOM Webfleet</a:t>
            </a:r>
            <a:endParaRPr lang="de-DE" sz="1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Rechteck 30">
            <a:hlinkClick r:id="" action="ppaction://noaction"/>
          </p:cNvPr>
          <p:cNvSpPr/>
          <p:nvPr/>
        </p:nvSpPr>
        <p:spPr>
          <a:xfrm>
            <a:off x="8855968" y="6597352"/>
            <a:ext cx="288032" cy="260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0" y="1196752"/>
            <a:ext cx="23042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400" smtClean="0"/>
          </a:p>
          <a:p>
            <a:pPr>
              <a:buFontTx/>
              <a:buChar char="-"/>
            </a:pPr>
            <a:endParaRPr lang="de-DE" sz="1400" smtClean="0"/>
          </a:p>
          <a:p>
            <a:endParaRPr lang="de-DE" sz="1400" smtClean="0"/>
          </a:p>
          <a:p>
            <a:endParaRPr lang="de-DE" sz="1400" smtClean="0"/>
          </a:p>
          <a:p>
            <a:pPr>
              <a:buFontTx/>
              <a:buChar char="-"/>
            </a:pPr>
            <a:endParaRPr lang="de-DE" sz="1400" smtClean="0"/>
          </a:p>
          <a:p>
            <a:endParaRPr lang="de-DE" sz="1400" smtClean="0"/>
          </a:p>
        </p:txBody>
      </p:sp>
      <p:sp>
        <p:nvSpPr>
          <p:cNvPr id="17" name="Textfeld 16"/>
          <p:cNvSpPr txBox="1"/>
          <p:nvPr/>
        </p:nvSpPr>
        <p:spPr>
          <a:xfrm>
            <a:off x="0" y="2780928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sz="140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268759"/>
            <a:ext cx="4680520" cy="5180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888545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i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de-DE" b="1" i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-map 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Navigation – Order Management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07504" y="836712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Beschreibung:</a:t>
            </a:r>
            <a:endParaRPr lang="de-DE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Rechteck 30">
            <a:hlinkClick r:id="" action="ppaction://noaction"/>
          </p:cNvPr>
          <p:cNvSpPr/>
          <p:nvPr/>
        </p:nvSpPr>
        <p:spPr>
          <a:xfrm>
            <a:off x="8855968" y="6597352"/>
            <a:ext cx="288032" cy="260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827584" y="1988840"/>
            <a:ext cx="5778570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en-US" smtClean="0"/>
              <a:t>Tracking</a:t>
            </a:r>
            <a:r>
              <a:rPr lang="en-US" smtClean="0"/>
              <a:t>: wo sind meine </a:t>
            </a:r>
            <a:r>
              <a:rPr lang="en-US" smtClean="0"/>
              <a:t>Fahrzeuge – Verbindung zu </a:t>
            </a:r>
            <a:r>
              <a:rPr lang="en-US" smtClean="0">
                <a:solidFill>
                  <a:srgbClr val="FF0000"/>
                </a:solidFill>
              </a:rPr>
              <a:t>x</a:t>
            </a:r>
            <a:r>
              <a:rPr lang="en-US" smtClean="0"/>
              <a:t>-track</a:t>
            </a:r>
          </a:p>
          <a:p>
            <a:pPr>
              <a:buFontTx/>
              <a:buChar char="-"/>
            </a:pPr>
            <a:endParaRPr lang="en-US" smtClean="0"/>
          </a:p>
          <a:p>
            <a:pPr>
              <a:buFontTx/>
              <a:buChar char="-"/>
            </a:pPr>
            <a:r>
              <a:rPr lang="en-US" smtClean="0"/>
              <a:t> Order Management – Zustellinfos</a:t>
            </a:r>
          </a:p>
          <a:p>
            <a:pPr>
              <a:buFontTx/>
              <a:buChar char="-"/>
            </a:pPr>
            <a:endParaRPr lang="en-US" smtClean="0"/>
          </a:p>
          <a:p>
            <a:pPr>
              <a:buFontTx/>
              <a:buChar char="-"/>
            </a:pPr>
            <a:r>
              <a:rPr lang="en-US" smtClean="0"/>
              <a:t>Bidirektive </a:t>
            </a:r>
            <a:r>
              <a:rPr lang="en-US" smtClean="0"/>
              <a:t>Kommunikation </a:t>
            </a:r>
            <a:r>
              <a:rPr lang="en-US" smtClean="0"/>
              <a:t>Büro/Fahrer</a:t>
            </a:r>
          </a:p>
          <a:p>
            <a:pPr>
              <a:buFontTx/>
              <a:buChar char="-"/>
            </a:pPr>
            <a:endParaRPr lang="en-US" smtClean="0"/>
          </a:p>
          <a:p>
            <a:pPr>
              <a:buFontTx/>
              <a:buChar char="-"/>
            </a:pPr>
            <a:r>
              <a:rPr lang="en-US" smtClean="0"/>
              <a:t>Logbuch</a:t>
            </a:r>
          </a:p>
          <a:p>
            <a:pPr>
              <a:buFontTx/>
              <a:buChar char="-"/>
            </a:pPr>
            <a:endParaRPr lang="en-US" smtClean="0"/>
          </a:p>
          <a:p>
            <a:pPr>
              <a:buFontTx/>
              <a:buChar char="-"/>
            </a:pPr>
            <a:r>
              <a:rPr lang="en-US" smtClean="0"/>
              <a:t>Genaue Kilometerstatistik</a:t>
            </a:r>
          </a:p>
          <a:p>
            <a:pPr>
              <a:buFontTx/>
              <a:buChar char="-"/>
            </a:pPr>
            <a:endParaRPr lang="en-US" smtClean="0"/>
          </a:p>
          <a:p>
            <a:pPr>
              <a:buFontTx/>
              <a:buChar char="-"/>
            </a:pPr>
            <a:r>
              <a:rPr lang="en-US" smtClean="0"/>
              <a:t>Zeitmanagement</a:t>
            </a:r>
          </a:p>
          <a:p>
            <a:pPr>
              <a:buFontTx/>
              <a:buChar char="-"/>
            </a:pPr>
            <a:endParaRPr lang="en-US" smtClean="0"/>
          </a:p>
          <a:p>
            <a:r>
              <a:rPr lang="de-DE" smtClean="0"/>
              <a:t>-Einfache </a:t>
            </a:r>
            <a:r>
              <a:rPr lang="de-DE" smtClean="0"/>
              <a:t>Installation</a:t>
            </a:r>
          </a:p>
          <a:p>
            <a:pPr>
              <a:buFontTx/>
              <a:buChar char="-"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888545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07504" y="188640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i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de-DE" b="1" i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-map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Navigation / Order Management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79512" y="836712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Zusammenfassung:</a:t>
            </a:r>
            <a:endParaRPr lang="de-DE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Rechteck 30">
            <a:hlinkClick r:id="" action="ppaction://noaction"/>
          </p:cNvPr>
          <p:cNvSpPr/>
          <p:nvPr/>
        </p:nvSpPr>
        <p:spPr>
          <a:xfrm>
            <a:off x="8855968" y="6597352"/>
            <a:ext cx="288032" cy="260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755576" y="1988840"/>
            <a:ext cx="505484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de-DE" smtClean="0"/>
              <a:t> </a:t>
            </a:r>
            <a:r>
              <a:rPr lang="de-DE" smtClean="0"/>
              <a:t>Anbindung  </a:t>
            </a:r>
            <a:r>
              <a:rPr lang="de-DE" smtClean="0">
                <a:solidFill>
                  <a:srgbClr val="FF0000"/>
                </a:solidFill>
              </a:rPr>
              <a:t>x</a:t>
            </a:r>
            <a:r>
              <a:rPr lang="de-DE" smtClean="0"/>
              <a:t>-oil – </a:t>
            </a:r>
            <a:r>
              <a:rPr lang="de-DE" smtClean="0">
                <a:solidFill>
                  <a:srgbClr val="FF0000"/>
                </a:solidFill>
              </a:rPr>
              <a:t>x</a:t>
            </a:r>
            <a:r>
              <a:rPr lang="de-DE" smtClean="0"/>
              <a:t>-map – </a:t>
            </a:r>
            <a:r>
              <a:rPr lang="de-DE" smtClean="0">
                <a:solidFill>
                  <a:srgbClr val="FF0000"/>
                </a:solidFill>
              </a:rPr>
              <a:t>x</a:t>
            </a:r>
            <a:r>
              <a:rPr lang="de-DE" smtClean="0"/>
              <a:t>-track </a:t>
            </a:r>
            <a:endParaRPr lang="de-DE" smtClean="0"/>
          </a:p>
          <a:p>
            <a:pPr>
              <a:buFontTx/>
              <a:buChar char="-"/>
            </a:pPr>
            <a:endParaRPr lang="de-DE" smtClean="0"/>
          </a:p>
          <a:p>
            <a:pPr>
              <a:buFontTx/>
              <a:buChar char="-"/>
            </a:pPr>
            <a:r>
              <a:rPr lang="de-DE" smtClean="0"/>
              <a:t> </a:t>
            </a:r>
            <a:r>
              <a:rPr lang="de-DE" smtClean="0"/>
              <a:t>Zeitnahe Rückmeldung an Disponent,Fahrer,Kunde</a:t>
            </a:r>
            <a:endParaRPr lang="de-DE" smtClean="0"/>
          </a:p>
          <a:p>
            <a:pPr>
              <a:buFontTx/>
              <a:buChar char="-"/>
            </a:pPr>
            <a:endParaRPr lang="de-DE" smtClean="0"/>
          </a:p>
          <a:p>
            <a:endParaRPr lang="de-DE" smtClean="0"/>
          </a:p>
          <a:p>
            <a:endParaRPr lang="de-DE" smtClean="0"/>
          </a:p>
          <a:p>
            <a:endParaRPr lang="de-DE" smtClean="0"/>
          </a:p>
          <a:p>
            <a:endParaRPr lang="de-DE" smtClean="0"/>
          </a:p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888545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</a:t>
            </a:r>
            <a:r>
              <a:rPr lang="de-DE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2015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79512" y="908720"/>
            <a:ext cx="88569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Vielen Dank für Ihre Aufmerksamkeit</a:t>
            </a:r>
          </a:p>
        </p:txBody>
      </p:sp>
      <p:sp>
        <p:nvSpPr>
          <p:cNvPr id="5" name="Rechteck 4">
            <a:hlinkClick r:id="rId2" action="ppaction://hlinksldjump"/>
          </p:cNvPr>
          <p:cNvSpPr/>
          <p:nvPr/>
        </p:nvSpPr>
        <p:spPr>
          <a:xfrm>
            <a:off x="8855968" y="6597352"/>
            <a:ext cx="288032" cy="260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2886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</Words>
  <Application>Microsoft Office PowerPoint</Application>
  <PresentationFormat>Bildschirmpräsentation (4:3)</PresentationFormat>
  <Paragraphs>57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Larissa</vt:lpstr>
      <vt:lpstr>Folie 1</vt:lpstr>
      <vt:lpstr>Folie 2</vt:lpstr>
      <vt:lpstr>Folie 3</vt:lpstr>
      <vt:lpstr>Folie 4</vt:lpstr>
      <vt:lpstr>Folie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Roland Arends</dc:creator>
  <cp:lastModifiedBy>Valued Acer Customer</cp:lastModifiedBy>
  <cp:revision>229</cp:revision>
  <dcterms:created xsi:type="dcterms:W3CDTF">2012-03-05T09:08:08Z</dcterms:created>
  <dcterms:modified xsi:type="dcterms:W3CDTF">2015-04-15T15:08:03Z</dcterms:modified>
</cp:coreProperties>
</file>