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66" d="100"/>
          <a:sy n="66" d="100"/>
        </p:scale>
        <p:origin x="21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</a:t>
            </a:r>
            <a:r>
              <a:rPr lang="de-DE" baseline="0" smtClean="0"/>
              <a:t>Anwendertagung </a:t>
            </a:r>
            <a:r>
              <a:rPr lang="de-DE" baseline="0" smtClean="0"/>
              <a:t>2016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19.04.2016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4000" u="sng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32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Software GmbH</a:t>
            </a:r>
            <a:endParaRPr lang="de-DE" sz="4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Anwendertagung 2016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266</cp:revision>
  <dcterms:created xsi:type="dcterms:W3CDTF">2012-03-05T09:08:08Z</dcterms:created>
  <dcterms:modified xsi:type="dcterms:W3CDTF">2016-04-19T13:38:11Z</dcterms:modified>
</cp:coreProperties>
</file>