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7" r:id="rId4"/>
    <p:sldId id="284" r:id="rId5"/>
    <p:sldId id="285" r:id="rId6"/>
    <p:sldId id="286" r:id="rId7"/>
    <p:sldId id="287" r:id="rId8"/>
    <p:sldId id="282" r:id="rId9"/>
    <p:sldId id="288" r:id="rId10"/>
    <p:sldId id="289" r:id="rId11"/>
    <p:sldId id="290" r:id="rId12"/>
    <p:sldId id="283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08" autoAdjust="0"/>
    <p:restoredTop sz="73302" autoAdjust="0"/>
  </p:normalViewPr>
  <p:slideViewPr>
    <p:cSldViewPr snapToGrid="0">
      <p:cViewPr varScale="1">
        <p:scale>
          <a:sx n="65" d="100"/>
          <a:sy n="65" d="100"/>
        </p:scale>
        <p:origin x="139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6594"/>
    </p:cViewPr>
  </p:sorterViewPr>
  <p:notesViewPr>
    <p:cSldViewPr snapToGrid="0">
      <p:cViewPr varScale="1">
        <p:scale>
          <a:sx n="139" d="100"/>
          <a:sy n="139" d="100"/>
        </p:scale>
        <p:origin x="-108" y="-5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FC23-F7CE-424D-9E73-74E975F1C8BD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AEC8-EAB1-48AE-A4C0-612A2AB50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55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23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9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2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57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8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92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84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7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89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8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504" y="1214356"/>
            <a:ext cx="8856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-mail  (</a:t>
            </a:r>
            <a:r>
              <a:rPr lang="de-DE" sz="2400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-fax</a:t>
            </a:r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de-DE" sz="2400" u="sng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u="sng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" y="83497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Jobauswahl in </a:t>
            </a:r>
            <a:r>
              <a:rPr lang="de-DE" sz="1600" b="1" dirty="0" smtClean="0"/>
              <a:t>X-</a:t>
            </a:r>
            <a:r>
              <a:rPr lang="de-DE" sz="1600" b="1" dirty="0" err="1" smtClean="0"/>
              <a:t>oil</a:t>
            </a:r>
            <a:r>
              <a:rPr lang="de-DE" sz="1600" b="1" dirty="0" smtClean="0"/>
              <a:t>/</a:t>
            </a:r>
            <a:r>
              <a:rPr lang="de-DE" sz="1600" b="1" dirty="0" smtClean="0"/>
              <a:t>X-</a:t>
            </a:r>
            <a:r>
              <a:rPr lang="de-DE" sz="1600" b="1" dirty="0" smtClean="0"/>
              <a:t>tanken</a:t>
            </a:r>
            <a:r>
              <a:rPr lang="de-DE" sz="1600" b="1" dirty="0" smtClean="0"/>
              <a:t>:</a:t>
            </a:r>
          </a:p>
          <a:p>
            <a:r>
              <a:rPr lang="de-DE" sz="1600" dirty="0" smtClean="0"/>
              <a:t>Listenverwaltung – Versandkennzeichnung und Übergabe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" y="1419746"/>
            <a:ext cx="7600618" cy="54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" y="83497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Rechnungsprüfung bei Stapeljob / Faktura:</a:t>
            </a:r>
          </a:p>
          <a:p>
            <a:r>
              <a:rPr lang="de-DE" sz="1600" dirty="0" smtClean="0"/>
              <a:t>Separater </a:t>
            </a:r>
            <a:r>
              <a:rPr lang="de-DE" sz="1600" dirty="0"/>
              <a:t>X</a:t>
            </a:r>
            <a:r>
              <a:rPr lang="de-DE" sz="1600" dirty="0" smtClean="0"/>
              <a:t>-mail </a:t>
            </a:r>
            <a:r>
              <a:rPr lang="de-DE" sz="1600" dirty="0" smtClean="0"/>
              <a:t>Dialog Client -  Visuelle Prüfung – Direkteingabe </a:t>
            </a:r>
            <a:r>
              <a:rPr lang="de-DE" sz="1600" dirty="0" err="1" smtClean="0"/>
              <a:t>Rechn.nummern</a:t>
            </a:r>
            <a:endParaRPr lang="de-DE" sz="16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5" y="1419746"/>
            <a:ext cx="6827017" cy="54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121435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/>
          </a:p>
          <a:p>
            <a:endParaRPr lang="de-DE" sz="2800" b="1" dirty="0"/>
          </a:p>
          <a:p>
            <a:endParaRPr lang="de-DE" sz="2800" b="1" dirty="0" smtClean="0"/>
          </a:p>
          <a:p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/>
              <a:t> </a:t>
            </a:r>
            <a:r>
              <a:rPr lang="de-DE" sz="2800" b="1" dirty="0" smtClean="0"/>
              <a:t>      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6332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504" y="1214356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de-DE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mail </a:t>
            </a:r>
            <a:endParaRPr lang="de-DE" sz="2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u="sng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Ermöglicht den einfachen E-Mail Versand direkt aus den </a:t>
            </a:r>
            <a:r>
              <a:rPr lang="de-DE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de-D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Anwendungen. 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 Formularanpassungen beliebige Zuordnung von Hintergrundlogos und Layouts möglich.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Direkter Versand von Einzelbelegen möglich.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Versand von Stapeljobs (Faktura) direkt oder über Scheduler.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4971"/>
            <a:ext cx="8779642" cy="55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5200"/>
            <a:ext cx="8779642" cy="55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5200"/>
            <a:ext cx="8779642" cy="55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5200"/>
            <a:ext cx="8779642" cy="55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5199"/>
            <a:ext cx="8779642" cy="55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442" y="83497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Einstellungen in </a:t>
            </a:r>
            <a:r>
              <a:rPr lang="de-DE" sz="1600" b="1" dirty="0" smtClean="0"/>
              <a:t>X-</a:t>
            </a:r>
            <a:r>
              <a:rPr lang="de-DE" sz="1600" b="1" dirty="0" err="1" smtClean="0"/>
              <a:t>oil</a:t>
            </a:r>
            <a:r>
              <a:rPr lang="de-DE" sz="1600" b="1" dirty="0" smtClean="0"/>
              <a:t>:</a:t>
            </a:r>
          </a:p>
          <a:p>
            <a:r>
              <a:rPr lang="de-DE" sz="1600" dirty="0" smtClean="0"/>
              <a:t>Individualisierte Header – erweiterte Zuordnung über Dokumentklassen ID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9131"/>
            <a:ext cx="9144000" cy="45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" y="83497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Einstellungen in </a:t>
            </a:r>
            <a:r>
              <a:rPr lang="de-DE" sz="1600" b="1" dirty="0" smtClean="0"/>
              <a:t>X-</a:t>
            </a:r>
            <a:r>
              <a:rPr lang="de-DE" sz="1600" b="1" dirty="0" smtClean="0"/>
              <a:t>mail</a:t>
            </a:r>
            <a:r>
              <a:rPr lang="de-DE" sz="1600" b="1" dirty="0" smtClean="0"/>
              <a:t>:</a:t>
            </a:r>
          </a:p>
          <a:p>
            <a:r>
              <a:rPr lang="de-DE" sz="1600" dirty="0" smtClean="0"/>
              <a:t>Formularaufbereitung – Logos – Intro /</a:t>
            </a:r>
            <a:r>
              <a:rPr lang="de-DE" sz="1600" dirty="0" err="1" smtClean="0"/>
              <a:t>Outro</a:t>
            </a:r>
            <a:r>
              <a:rPr lang="de-DE" sz="1600" dirty="0" smtClean="0"/>
              <a:t> – Anhang - AGBs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69" y="1419747"/>
            <a:ext cx="7257558" cy="50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Ruediger Kierstein</cp:lastModifiedBy>
  <cp:revision>304</cp:revision>
  <dcterms:created xsi:type="dcterms:W3CDTF">2012-03-05T09:08:08Z</dcterms:created>
  <dcterms:modified xsi:type="dcterms:W3CDTF">2016-04-21T12:11:56Z</dcterms:modified>
</cp:coreProperties>
</file>