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84" r:id="rId3"/>
    <p:sldId id="285" r:id="rId4"/>
    <p:sldId id="286" r:id="rId5"/>
    <p:sldId id="289" r:id="rId6"/>
    <p:sldId id="290" r:id="rId7"/>
    <p:sldId id="291" r:id="rId8"/>
    <p:sldId id="292" r:id="rId9"/>
    <p:sldId id="283" r:id="rId10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83196" autoAdjust="0"/>
  </p:normalViewPr>
  <p:slideViewPr>
    <p:cSldViewPr snapToGrid="0">
      <p:cViewPr varScale="1">
        <p:scale>
          <a:sx n="74" d="100"/>
          <a:sy n="74" d="100"/>
        </p:scale>
        <p:origin x="115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</a:t>
            </a:r>
            <a:r>
              <a:rPr lang="de-DE" baseline="0" smtClean="0"/>
              <a:t>Anwendertagung 2016</a:t>
            </a:r>
          </a:p>
          <a:p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56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1507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8469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455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7285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6040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299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022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Abweichende Zahlungsweise 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X-</a:t>
            </a:r>
            <a:r>
              <a:rPr lang="de-DE" sz="2400" u="sng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Abweichende Zahlungsweise 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X-</a:t>
            </a:r>
            <a:r>
              <a:rPr lang="de-DE" sz="2400" u="sng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Problemstellung: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Bereits bei der Bestelleingabe wird mit dem Kunden eine Zahlungsweise vereinbart die mit seiner im Kundenstamm eingestellten nicht übereinstimmt.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Schlechte Lösung: im Kundenstamm die Zahlweise ändern. 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Bestehende Lösung: abweichende Zahlungsweise über eine 			                   Kundenkondition einpflegen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Neue Lösung: die Zahlweise ist von Auftrag zu Auftrag unterschiedlich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38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Sie entscheiden ob diese Lösung im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überhaupt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erlaubt sein wird.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Über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Menüpunkt 4.1.1.4.12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„Diverses“ geben Sie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diese Funktion frei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536" y="1963881"/>
            <a:ext cx="7855528" cy="4343400"/>
          </a:xfrm>
          <a:prstGeom prst="rect">
            <a:avLst/>
          </a:prstGeom>
        </p:spPr>
      </p:pic>
      <p:sp>
        <p:nvSpPr>
          <p:cNvPr id="8" name="Pfeil nach links 7"/>
          <p:cNvSpPr/>
          <p:nvPr/>
        </p:nvSpPr>
        <p:spPr>
          <a:xfrm>
            <a:off x="6639791" y="5392881"/>
            <a:ext cx="259773" cy="1143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234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 Telefonverkauf legen Sie während des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Verkaufgesprächs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Zahlweise fest. Lassen Sie das Feld leer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(„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blank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“)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dann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gilt die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 Stammsatz (oder Kundenkondition) gültige Zahlweise.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882" y="2137687"/>
            <a:ext cx="7284027" cy="4148814"/>
          </a:xfrm>
          <a:prstGeom prst="rect">
            <a:avLst/>
          </a:prstGeom>
        </p:spPr>
      </p:pic>
      <p:sp>
        <p:nvSpPr>
          <p:cNvPr id="5" name="Pfeil nach links 4"/>
          <p:cNvSpPr/>
          <p:nvPr/>
        </p:nvSpPr>
        <p:spPr>
          <a:xfrm>
            <a:off x="2784764" y="5486400"/>
            <a:ext cx="311727" cy="1143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33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Problem: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Wird die Zahlungsweise auf Lastschrift gesetzt, müssen Bankverbindung und Mandat geprüft und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evtl.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angelegt werden.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allen Programmen erscheinen bei Änderung der Zahlweise entsprechende Hinweise: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0830" y="3230706"/>
            <a:ext cx="382905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68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Änderung der Zahlweise über Update Bestellungen – Folgemaske „u“ im Telefonverkauf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136" y="2015835"/>
            <a:ext cx="7169728" cy="4239491"/>
          </a:xfrm>
          <a:prstGeom prst="rect">
            <a:avLst/>
          </a:prstGeom>
        </p:spPr>
      </p:pic>
      <p:sp>
        <p:nvSpPr>
          <p:cNvPr id="5" name="Pfeil nach links 4"/>
          <p:cNvSpPr/>
          <p:nvPr/>
        </p:nvSpPr>
        <p:spPr>
          <a:xfrm>
            <a:off x="6089073" y="3304309"/>
            <a:ext cx="311727" cy="1246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413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Beeinflussung der Zahlweise durch die Fakturierung/Mengenkontrolle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427" y="1583688"/>
            <a:ext cx="7845137" cy="4737764"/>
          </a:xfrm>
          <a:prstGeom prst="rect">
            <a:avLst/>
          </a:prstGeom>
        </p:spPr>
      </p:pic>
      <p:sp>
        <p:nvSpPr>
          <p:cNvPr id="7" name="Pfeil nach links 6"/>
          <p:cNvSpPr/>
          <p:nvPr/>
        </p:nvSpPr>
        <p:spPr>
          <a:xfrm>
            <a:off x="6920346" y="5434446"/>
            <a:ext cx="322118" cy="1143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31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Korrektur/Änderung der Zahlweise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durch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Korrektur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Fakturadaten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754" y="1714501"/>
            <a:ext cx="7460673" cy="4572000"/>
          </a:xfrm>
          <a:prstGeom prst="rect">
            <a:avLst/>
          </a:prstGeom>
        </p:spPr>
      </p:pic>
      <p:sp>
        <p:nvSpPr>
          <p:cNvPr id="5" name="Pfeil nach links 4"/>
          <p:cNvSpPr/>
          <p:nvPr/>
        </p:nvSpPr>
        <p:spPr>
          <a:xfrm>
            <a:off x="7148945" y="3512128"/>
            <a:ext cx="374073" cy="1558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64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r>
              <a:rPr lang="de-DE" sz="2800" b="1" dirty="0"/>
              <a:t> </a:t>
            </a:r>
            <a:r>
              <a:rPr lang="de-DE" sz="2800" b="1" dirty="0" smtClean="0"/>
              <a:t>      Danke für Ihre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163321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Bildschirmpräsentation (4:3)</PresentationFormat>
  <Paragraphs>62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Ruediger Kierstein</cp:lastModifiedBy>
  <cp:revision>296</cp:revision>
  <dcterms:created xsi:type="dcterms:W3CDTF">2012-03-05T09:08:08Z</dcterms:created>
  <dcterms:modified xsi:type="dcterms:W3CDTF">2016-04-21T12:15:39Z</dcterms:modified>
</cp:coreProperties>
</file>