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84" r:id="rId3"/>
    <p:sldId id="285" r:id="rId4"/>
    <p:sldId id="286" r:id="rId5"/>
    <p:sldId id="287" r:id="rId6"/>
    <p:sldId id="288" r:id="rId7"/>
    <p:sldId id="283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0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18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101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71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44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aus den aktuellen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Updates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Lastschriften in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aufteilen / duplizieren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8" y="1693718"/>
            <a:ext cx="7834746" cy="4727863"/>
          </a:xfrm>
          <a:prstGeom prst="rect">
            <a:avLst/>
          </a:prstGeom>
        </p:spPr>
      </p:pic>
      <p:sp>
        <p:nvSpPr>
          <p:cNvPr id="5" name="Pfeil nach unten 4"/>
          <p:cNvSpPr/>
          <p:nvPr/>
        </p:nvSpPr>
        <p:spPr>
          <a:xfrm>
            <a:off x="2462645" y="5434445"/>
            <a:ext cx="145473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4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Lastschriften in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aufteilen / duplizieren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8" y="1735282"/>
            <a:ext cx="7886700" cy="466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2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Lastschriften in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aufteilen / duplizieren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066" y="1862570"/>
            <a:ext cx="4514850" cy="21145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0216" y="4231698"/>
            <a:ext cx="36385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Lastschriften in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aufteilen / duplizieren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36" y="1735282"/>
            <a:ext cx="8177646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2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Lastschriften in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X-</a:t>
            </a:r>
            <a:r>
              <a:rPr lang="de-DE" sz="2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aufteilen / duplizieren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444" y="2723259"/>
            <a:ext cx="35623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1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303</cp:revision>
  <dcterms:created xsi:type="dcterms:W3CDTF">2012-03-05T09:08:08Z</dcterms:created>
  <dcterms:modified xsi:type="dcterms:W3CDTF">2016-04-21T12:17:13Z</dcterms:modified>
</cp:coreProperties>
</file>