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84" r:id="rId3"/>
    <p:sldId id="285" r:id="rId4"/>
    <p:sldId id="283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20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1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Xoil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-Neuerungen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aus den aktuellen 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Update</a:t>
            </a:r>
            <a:r>
              <a:rPr lang="de-DE" sz="2400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Erweiterte Rechnungsnummer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54" y="1724891"/>
            <a:ext cx="7938655" cy="4572000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 flipV="1">
            <a:off x="2628900" y="4181301"/>
            <a:ext cx="623454" cy="1413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4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87016" y="1276701"/>
            <a:ext cx="88569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Erweiterte Rechnungsnummer</a:t>
            </a: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Bisher: „004711“ &gt; reine numerische 6stellige Rechnungsnummer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„xo20160004711“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xo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Gebiet/System aus dem die Rechnung kommt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2016 = Buchungsjahr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 0004711 Rechnungsnummer 7stellig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Absprache mit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Fibuhersteller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Absprache mit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295</cp:revision>
  <dcterms:created xsi:type="dcterms:W3CDTF">2012-03-05T09:08:08Z</dcterms:created>
  <dcterms:modified xsi:type="dcterms:W3CDTF">2016-04-21T12:18:00Z</dcterms:modified>
</cp:coreProperties>
</file>