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284" r:id="rId3"/>
    <p:sldId id="285" r:id="rId4"/>
    <p:sldId id="286" r:id="rId5"/>
    <p:sldId id="283" r:id="rId6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ued Acer Customer" initials="VA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708" autoAdjust="0"/>
    <p:restoredTop sz="83196" autoAdjust="0"/>
  </p:normalViewPr>
  <p:slideViewPr>
    <p:cSldViewPr snapToGrid="0">
      <p:cViewPr varScale="1">
        <p:scale>
          <a:sx n="74" d="100"/>
          <a:sy n="74" d="100"/>
        </p:scale>
        <p:origin x="1157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6594"/>
    </p:cViewPr>
  </p:sorterViewPr>
  <p:notesViewPr>
    <p:cSldViewPr snapToGrid="0">
      <p:cViewPr varScale="1">
        <p:scale>
          <a:sx n="139" d="100"/>
          <a:sy n="139" d="100"/>
        </p:scale>
        <p:origin x="-108" y="-57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CFC23-F7CE-424D-9E73-74E975F1C8BD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3AEC8-EAB1-48AE-A4C0-612A2AB50D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248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550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1205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8311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2968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8022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12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44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60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8369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924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609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7847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19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32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01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25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93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Xoil</a:t>
            </a:r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-Neuerungen </a:t>
            </a:r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aus den aktuellen </a:t>
            </a:r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Updates</a:t>
            </a:r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50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87016" y="1276701"/>
            <a:ext cx="88569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Rechnungsnummer aus </a:t>
            </a:r>
            <a:r>
              <a:rPr lang="de-DE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X-</a:t>
            </a:r>
            <a:r>
              <a:rPr lang="de-DE" sz="20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oil</a:t>
            </a:r>
            <a:r>
              <a:rPr lang="de-DE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für fakturierten </a:t>
            </a:r>
            <a:r>
              <a:rPr lang="de-DE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LS </a:t>
            </a:r>
            <a:r>
              <a:rPr lang="de-DE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verwenden</a:t>
            </a:r>
          </a:p>
          <a:p>
            <a:endParaRPr lang="de-DE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850415"/>
            <a:ext cx="7606146" cy="4613564"/>
          </a:xfrm>
          <a:prstGeom prst="rect">
            <a:avLst/>
          </a:prstGeom>
        </p:spPr>
      </p:pic>
      <p:sp>
        <p:nvSpPr>
          <p:cNvPr id="7" name="Pfeil nach links 6"/>
          <p:cNvSpPr/>
          <p:nvPr/>
        </p:nvSpPr>
        <p:spPr>
          <a:xfrm>
            <a:off x="7117773" y="4714354"/>
            <a:ext cx="540327" cy="1870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444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87016" y="1276701"/>
            <a:ext cx="8856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717" y="1018309"/>
            <a:ext cx="7928265" cy="5301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14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87016" y="1276701"/>
            <a:ext cx="88569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X-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oil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nimmt nun aus dem Standard Rechnungsnummernkreis die nächste freie Rechnungsnummer für den fakturierten Lieferschein.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Dadurch ist die Rechnungsnummer in der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Fibu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stets fortlaufend.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05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07504" y="1214356"/>
            <a:ext cx="88569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800" b="1" dirty="0" smtClean="0"/>
          </a:p>
          <a:p>
            <a:endParaRPr lang="de-DE" sz="2800" b="1" dirty="0"/>
          </a:p>
          <a:p>
            <a:endParaRPr lang="de-DE" sz="2800" b="1" dirty="0" smtClean="0"/>
          </a:p>
          <a:p>
            <a:endParaRPr lang="de-DE" sz="2800" b="1" dirty="0"/>
          </a:p>
          <a:p>
            <a:endParaRPr lang="de-DE" sz="2800" b="1" dirty="0" smtClean="0"/>
          </a:p>
          <a:p>
            <a:r>
              <a:rPr lang="de-DE" sz="2800" b="1" dirty="0"/>
              <a:t> </a:t>
            </a:r>
            <a:r>
              <a:rPr lang="de-DE" sz="2800" b="1" dirty="0" smtClean="0"/>
              <a:t>      Danke für Ihre Aufmerksamkeit</a:t>
            </a:r>
          </a:p>
        </p:txBody>
      </p:sp>
    </p:spTree>
    <p:extLst>
      <p:ext uri="{BB962C8B-B14F-4D97-AF65-F5344CB8AC3E}">
        <p14:creationId xmlns:p14="http://schemas.microsoft.com/office/powerpoint/2010/main" val="1633218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Benutzerdefiniert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Bildschirmpräsentation (4:3)</PresentationFormat>
  <Paragraphs>34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Verdana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Arends</dc:creator>
  <cp:lastModifiedBy>Ruediger Kierstein</cp:lastModifiedBy>
  <cp:revision>299</cp:revision>
  <dcterms:created xsi:type="dcterms:W3CDTF">2012-03-05T09:08:08Z</dcterms:created>
  <dcterms:modified xsi:type="dcterms:W3CDTF">2016-04-21T12:18:51Z</dcterms:modified>
</cp:coreProperties>
</file>