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83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73302" autoAdjust="0"/>
  </p:normalViewPr>
  <p:slideViewPr>
    <p:cSldViewPr snapToGrid="0">
      <p:cViewPr varScale="1">
        <p:scale>
          <a:sx n="65" d="100"/>
          <a:sy n="65" d="100"/>
        </p:scale>
        <p:origin x="139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570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2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24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de-DE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Dokumentspeicherung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24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de-DE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24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Dokumentspeicherung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7504" y="2655570"/>
            <a:ext cx="71191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Erzeugung von PDF Dokumenten mit/ohne Firmenpapier</a:t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Benutzerdefinierte Dokumentarten</a:t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Strukturiert ablegbar (Chronologisch/Produkt)</a:t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Optionale Metaindexdatei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787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6332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Bildschirmpräsentation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313</cp:revision>
  <dcterms:created xsi:type="dcterms:W3CDTF">2012-03-05T09:08:08Z</dcterms:created>
  <dcterms:modified xsi:type="dcterms:W3CDTF">2016-04-21T12:19:15Z</dcterms:modified>
</cp:coreProperties>
</file>