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2" r:id="rId2"/>
    <p:sldId id="263" r:id="rId3"/>
    <p:sldId id="268" r:id="rId4"/>
    <p:sldId id="264" r:id="rId5"/>
    <p:sldId id="265" r:id="rId6"/>
    <p:sldId id="266" r:id="rId7"/>
    <p:sldId id="270" r:id="rId8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Valued Acer Customer" initials="VAC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1708" autoAdjust="0"/>
    <p:restoredTop sz="83195" autoAdjust="0"/>
  </p:normalViewPr>
  <p:slideViewPr>
    <p:cSldViewPr snapToGrid="0">
      <p:cViewPr varScale="1">
        <p:scale>
          <a:sx n="74" d="100"/>
          <a:sy n="74" d="100"/>
        </p:scale>
        <p:origin x="1157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86" d="100"/>
        <a:sy n="186" d="100"/>
      </p:scale>
      <p:origin x="0" y="6594"/>
    </p:cViewPr>
  </p:sorterViewPr>
  <p:notesViewPr>
    <p:cSldViewPr snapToGrid="0">
      <p:cViewPr varScale="1">
        <p:scale>
          <a:sx n="139" d="100"/>
          <a:sy n="139" d="100"/>
        </p:scale>
        <p:origin x="-108" y="-57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Acu-Versionen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Tabelle1!$A$2:$A$5</c:f>
              <c:strCache>
                <c:ptCount val="4"/>
                <c:pt idx="0">
                  <c:v>Acu 6</c:v>
                </c:pt>
                <c:pt idx="1">
                  <c:v>Acu 7</c:v>
                </c:pt>
                <c:pt idx="2">
                  <c:v>Acu 8</c:v>
                </c:pt>
                <c:pt idx="3">
                  <c:v>Acu 9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16</c:v>
                </c:pt>
                <c:pt idx="1">
                  <c:v>36</c:v>
                </c:pt>
                <c:pt idx="2">
                  <c:v>33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de-DE" dirty="0" smtClean="0"/>
              <a:t>Betriebssysteme</a:t>
            </a:r>
          </a:p>
        </c:rich>
      </c:tx>
      <c:overlay val="0"/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Unix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Acu 6</c:v>
                </c:pt>
                <c:pt idx="1">
                  <c:v>Acu 7</c:v>
                </c:pt>
                <c:pt idx="2">
                  <c:v>Acu 8</c:v>
                </c:pt>
                <c:pt idx="3">
                  <c:v>Acu 9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16</c:v>
                </c:pt>
                <c:pt idx="1">
                  <c:v>36</c:v>
                </c:pt>
                <c:pt idx="2">
                  <c:v>6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Linux</c:v>
                </c:pt>
              </c:strCache>
            </c:strRef>
          </c:tx>
          <c:invertIfNegative val="0"/>
          <c:cat>
            <c:strRef>
              <c:f>Tabelle1!$A$2:$A$5</c:f>
              <c:strCache>
                <c:ptCount val="4"/>
                <c:pt idx="0">
                  <c:v>Acu 6</c:v>
                </c:pt>
                <c:pt idx="1">
                  <c:v>Acu 7</c:v>
                </c:pt>
                <c:pt idx="2">
                  <c:v>Acu 8</c:v>
                </c:pt>
                <c:pt idx="3">
                  <c:v>Acu 9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27</c:v>
                </c:pt>
                <c:pt idx="3">
                  <c:v>26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79244888"/>
        <c:axId val="379238224"/>
      </c:barChart>
      <c:catAx>
        <c:axId val="3792448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379238224"/>
        <c:crosses val="autoZero"/>
        <c:auto val="1"/>
        <c:lblAlgn val="ctr"/>
        <c:lblOffset val="100"/>
        <c:noMultiLvlLbl val="0"/>
      </c:catAx>
      <c:valAx>
        <c:axId val="379238224"/>
        <c:scaling>
          <c:orientation val="minMax"/>
        </c:scaling>
        <c:delete val="0"/>
        <c:axPos val="l"/>
        <c:majorGridlines/>
        <c:numFmt formatCode="General" sourceLinked="0"/>
        <c:majorTickMark val="none"/>
        <c:minorTickMark val="none"/>
        <c:tickLblPos val="nextTo"/>
        <c:spPr>
          <a:ln w="9525">
            <a:noFill/>
          </a:ln>
        </c:spPr>
        <c:crossAx val="379244888"/>
        <c:crosses val="autoZero"/>
        <c:crossBetween val="between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9CFC23-F7CE-424D-9E73-74E975F1C8BD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3AEC8-EAB1-48AE-A4C0-612A2AB50D8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9248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44550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86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860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653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17506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51569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3AEC8-EAB1-48AE-A4C0-612A2AB50D8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3599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01128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9449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8602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483696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0924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06098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27847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81945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320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0013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257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5B44F3-5A04-42D2-9F0F-AA52D033BEDA}" type="datetimeFigureOut">
              <a:rPr lang="de-DE" smtClean="0"/>
              <a:t>21.04.2016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90ADC-1525-4218-A9C7-D6D89874FAD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65938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/ Linux / Datenbank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5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/ Linux / Datenbank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Lizenzierung </a:t>
            </a:r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3079908979"/>
              </p:ext>
            </p:extLst>
          </p:nvPr>
        </p:nvGraphicFramePr>
        <p:xfrm>
          <a:off x="4711148" y="2325757"/>
          <a:ext cx="4432852" cy="41545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Diagramm 4"/>
          <p:cNvGraphicFramePr/>
          <p:nvPr>
            <p:extLst>
              <p:ext uri="{D42A27DB-BD31-4B8C-83A1-F6EECF244321}">
                <p14:modId xmlns:p14="http://schemas.microsoft.com/office/powerpoint/2010/main" val="2969365386"/>
              </p:ext>
            </p:extLst>
          </p:nvPr>
        </p:nvGraphicFramePr>
        <p:xfrm>
          <a:off x="238539" y="2335695"/>
          <a:ext cx="4333461" cy="4124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816613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/ Linux / Datenbank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Lizenzierung 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Kosten: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-Server Lizenz		1x	1.250,- EUR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Acu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-Client Lizenz		je User	   165,- EUR</a:t>
            </a: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	Installationspauschale 		1x	   240,- EUR</a:t>
            </a:r>
          </a:p>
        </p:txBody>
      </p:sp>
    </p:spTree>
    <p:extLst>
      <p:ext uri="{BB962C8B-B14F-4D97-AF65-F5344CB8AC3E}">
        <p14:creationId xmlns:p14="http://schemas.microsoft.com/office/powerpoint/2010/main" val="1586737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/ Linux / Datenbank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Lizenzierung 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– Mitarbeiterschulung / Umstieg von SCO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0830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/ Linux / Datenbank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Lizenzierung 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– Mitarbeiterschulung / Umstieg von SCO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Datenbank – Mitarbeiterschulung /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auf DB vorbereiten 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88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3508" y="1287092"/>
            <a:ext cx="88569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Anwenderinformationen zu ACU / Linux / Datenbank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>
                <a:latin typeface="Verdana" pitchFamily="34" charset="0"/>
                <a:ea typeface="Verdana" pitchFamily="34" charset="0"/>
                <a:cs typeface="Verdana" pitchFamily="34" charset="0"/>
              </a:rPr>
              <a:t>ACU – aktuelle Versionen / Lizenzierung bei Umstieg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Linux – Mitarbeiterschulung / Umstieg von SCO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Datenbank – Mitarbeiterschulung / X-</a:t>
            </a:r>
            <a:r>
              <a:rPr lang="de-DE" dirty="0" err="1" smtClean="0">
                <a:latin typeface="Verdana" pitchFamily="34" charset="0"/>
                <a:ea typeface="Verdana" pitchFamily="34" charset="0"/>
                <a:cs typeface="Verdana" pitchFamily="34" charset="0"/>
              </a:rPr>
              <a:t>oil</a:t>
            </a:r>
            <a:r>
              <a:rPr lang="de-DE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auf DB </a:t>
            </a:r>
            <a:r>
              <a:rPr lang="de-DE" smtClean="0">
                <a:latin typeface="Verdana" pitchFamily="34" charset="0"/>
                <a:ea typeface="Verdana" pitchFamily="34" charset="0"/>
                <a:cs typeface="Verdana" pitchFamily="34" charset="0"/>
              </a:rPr>
              <a:t>vorbereiten </a:t>
            </a:r>
            <a:endParaRPr lang="de-DE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002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07504" y="188640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Anwendertagung 2016</a:t>
            </a:r>
          </a:p>
          <a:p>
            <a:endParaRPr lang="de-DE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07504" y="1214356"/>
            <a:ext cx="885698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endParaRPr lang="de-DE" sz="2800" b="1" dirty="0"/>
          </a:p>
          <a:p>
            <a:endParaRPr lang="de-DE" sz="2800" b="1" dirty="0" smtClean="0"/>
          </a:p>
          <a:p>
            <a:r>
              <a:rPr lang="de-DE" sz="2800" b="1" dirty="0"/>
              <a:t> </a:t>
            </a:r>
            <a:r>
              <a:rPr lang="de-DE" sz="2800" b="1" dirty="0" smtClean="0"/>
              <a:t>      Danke für Ihre Aufmerksamkeit</a:t>
            </a:r>
          </a:p>
        </p:txBody>
      </p:sp>
    </p:spTree>
    <p:extLst>
      <p:ext uri="{BB962C8B-B14F-4D97-AF65-F5344CB8AC3E}">
        <p14:creationId xmlns:p14="http://schemas.microsoft.com/office/powerpoint/2010/main" val="1528569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Benutzerdefiniert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Benutzerdefinier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Microsoft Office PowerPoint</Application>
  <PresentationFormat>Bildschirmpräsentation (4:3)</PresentationFormat>
  <Paragraphs>79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Verdana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Roland Arends</dc:creator>
  <cp:lastModifiedBy>Ruediger Kierstein</cp:lastModifiedBy>
  <cp:revision>291</cp:revision>
  <dcterms:created xsi:type="dcterms:W3CDTF">2012-03-05T09:08:08Z</dcterms:created>
  <dcterms:modified xsi:type="dcterms:W3CDTF">2016-04-21T12:21:08Z</dcterms:modified>
</cp:coreProperties>
</file>