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84" r:id="rId4"/>
    <p:sldId id="285" r:id="rId5"/>
    <p:sldId id="286" r:id="rId6"/>
    <p:sldId id="287" r:id="rId7"/>
    <p:sldId id="283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73302" autoAdjust="0"/>
  </p:normalViewPr>
  <p:slideViewPr>
    <p:cSldViewPr snapToGrid="0">
      <p:cViewPr varScale="1">
        <p:scale>
          <a:sx n="82" d="100"/>
          <a:sy n="82" d="100"/>
        </p:scale>
        <p:origin x="13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3570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322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50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1597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034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8022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endParaRPr lang="de-DE" sz="24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24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Effiziente Tourenplanung und Information für den Telefonverkauf.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Neuerungen: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Statusbenachrichtigung an Kunden je nach Auftragsstatus.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Automatisch generierte Touren mit Berücksichtigung der Ressourcen.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Anbindung an X-track zur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Verfolgung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Lieferstatus eines Auftrags.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7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24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Statusbenachrichtigung an Kunden je nach Auftragsstatus.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Kann wahlweise für Ereignisse aktiviert/deaktiviert werden.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Automatisiert im Hintergrund.</a:t>
            </a:r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Einbindung von Werbetexten in Benachrichtigung möglich.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442679"/>
            <a:ext cx="27146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0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24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Automatisch generierte Touren mit Berücksichtigung der Ressourcen.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Auftragsvolumen, TKW Kapazität, Zeiträume, Streckenplanung werden </a:t>
            </a:r>
            <a:b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berücksichtigt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577" y="2854434"/>
            <a:ext cx="5248669" cy="359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38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24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Automatisch generierte Touren</a:t>
            </a: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mit Berücksichtigung der </a:t>
            </a: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Ressourcen.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Auftragsvolumen, TKW </a:t>
            </a: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Kapazität, Zeiträume </a:t>
            </a:r>
            <a:b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Streckenplanung werden </a:t>
            </a:r>
            <a:b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berücksichtigt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7746" y="1214356"/>
            <a:ext cx="4752000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7504" y="1214356"/>
            <a:ext cx="88569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u="sng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</a:t>
            </a:r>
            <a:r>
              <a:rPr lang="de-DE" sz="24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de-DE" sz="2400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map</a:t>
            </a:r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sz="2400" u="sng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Anbindung an X-track zur Verfolgung des Lieferstatus eines Auftrags. 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Ausgabe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an X-track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 Echtzeit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Zusätzlich zur Benachrichtigung kann der Kunde das Fahrzeug/den Auftrag während der Auslieferung geocodiert anzeigen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537" y="3524250"/>
            <a:ext cx="67913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38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633218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157</Words>
  <Application>Microsoft Office PowerPoint</Application>
  <PresentationFormat>Bildschirmpräsentation (4:3)</PresentationFormat>
  <Paragraphs>68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Edmund Strobl</cp:lastModifiedBy>
  <cp:revision>325</cp:revision>
  <dcterms:created xsi:type="dcterms:W3CDTF">2012-03-05T09:08:08Z</dcterms:created>
  <dcterms:modified xsi:type="dcterms:W3CDTF">2016-04-21T13:16:05Z</dcterms:modified>
</cp:coreProperties>
</file>