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3" r:id="rId3"/>
    <p:sldId id="284" r:id="rId4"/>
    <p:sldId id="285" r:id="rId5"/>
    <p:sldId id="283" r:id="rId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73302" autoAdjust="0"/>
  </p:normalViewPr>
  <p:slideViewPr>
    <p:cSldViewPr snapToGrid="0">
      <p:cViewPr varScale="1">
        <p:scale>
          <a:sx n="58" d="100"/>
          <a:sy n="58" d="100"/>
        </p:scale>
        <p:origin x="40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570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498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440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02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track </a:t>
            </a:r>
            <a:r>
              <a:rPr lang="de-DE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Auftragsverfolgung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4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track Auftragsverfolgung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7504" y="2655570"/>
            <a:ext cx="66740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Benachrichtigung des Kunden über </a:t>
            </a:r>
            <a:r>
              <a:rPr lang="de-DE" dirty="0" smtClean="0"/>
              <a:t>X-</a:t>
            </a:r>
            <a:r>
              <a:rPr lang="de-DE" dirty="0" err="1" smtClean="0"/>
              <a:t>map</a:t>
            </a:r>
            <a:r>
              <a:rPr lang="de-DE" dirty="0" smtClean="0"/>
              <a:t>/X-track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Geocodierte Ansicht des Auftrags für Kunden möglich</a:t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Zusätzliche Informationen für Dispo/Info in </a:t>
            </a:r>
            <a:r>
              <a:rPr lang="de-DE" dirty="0" smtClean="0"/>
              <a:t>X-</a:t>
            </a:r>
            <a:r>
              <a:rPr lang="de-DE" dirty="0" err="1" smtClean="0"/>
              <a:t>map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1787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4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track Auftragsverfolgung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Geocodierte Ansicht für Kunden möglich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333" y="3078773"/>
            <a:ext cx="679132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5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4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track Auftragsverfolgung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Zusatzinfo für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map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(z.B. Abladung)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497257"/>
            <a:ext cx="4407878" cy="46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2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6332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Bildschirmpräsentation (4:3)</PresentationFormat>
  <Paragraphs>33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319</cp:revision>
  <dcterms:created xsi:type="dcterms:W3CDTF">2012-03-05T09:08:08Z</dcterms:created>
  <dcterms:modified xsi:type="dcterms:W3CDTF">2016-04-21T12:25:38Z</dcterms:modified>
</cp:coreProperties>
</file>