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84" r:id="rId3"/>
    <p:sldId id="285" r:id="rId4"/>
    <p:sldId id="286" r:id="rId5"/>
    <p:sldId id="288" r:id="rId6"/>
    <p:sldId id="295" r:id="rId7"/>
    <p:sldId id="289" r:id="rId8"/>
    <p:sldId id="290" r:id="rId9"/>
    <p:sldId id="293" r:id="rId10"/>
    <p:sldId id="291" r:id="rId11"/>
    <p:sldId id="292" r:id="rId12"/>
    <p:sldId id="294" r:id="rId13"/>
    <p:sldId id="287" r:id="rId14"/>
    <p:sldId id="283" r:id="rId1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66" d="100"/>
          <a:sy n="66" d="100"/>
        </p:scale>
        <p:origin x="16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558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753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72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774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296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Automatische Datenintegration der Bestellungen von Heizölportalen wie z.B. 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Heizöl24.de, EasyOil.com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26031" y="3554864"/>
            <a:ext cx="8722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Auftragsdetails: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Ausführlicher Artikeltext aus Online-Bestellung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Angabe </a:t>
            </a:r>
            <a:r>
              <a:rPr lang="de-DE" dirty="0" err="1" smtClean="0"/>
              <a:t>Xoil</a:t>
            </a:r>
            <a:r>
              <a:rPr lang="de-DE" dirty="0" smtClean="0"/>
              <a:t>-Artikel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Menge und Preis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Kommentare und Informationen zu Lieferbedingungen und Lieferzeit</a:t>
            </a:r>
          </a:p>
          <a:p>
            <a:pPr marL="285750" indent="-285750">
              <a:buFontTx/>
              <a:buChar char="-"/>
            </a:pPr>
            <a:r>
              <a:rPr lang="de-DE" dirty="0" err="1" smtClean="0"/>
              <a:t>Zahlart</a:t>
            </a:r>
            <a:r>
              <a:rPr lang="de-DE" dirty="0" smtClean="0"/>
              <a:t> (Bar, Vorkasse, EC)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 smtClean="0"/>
              <a:t>In Auftrag umwandeln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Angabe der Verkäufernummer notwendig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Aufruf Telefonverkauf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6" y="912224"/>
            <a:ext cx="9046337" cy="258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4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7" y="763653"/>
            <a:ext cx="7910587" cy="567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9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4" y="786877"/>
            <a:ext cx="8940991" cy="267552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08225" y="3811712"/>
            <a:ext cx="8414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Nach Abschluss der Bestellung gilt die Online-Bestellung als bearbeitet</a:t>
            </a:r>
          </a:p>
          <a:p>
            <a:r>
              <a:rPr lang="de-DE" dirty="0"/>
              <a:t>u</a:t>
            </a:r>
            <a:r>
              <a:rPr lang="de-DE" dirty="0" smtClean="0"/>
              <a:t>nd wird </a:t>
            </a:r>
            <a:r>
              <a:rPr lang="de-DE" dirty="0" smtClean="0">
                <a:solidFill>
                  <a:srgbClr val="FF0000"/>
                </a:solidFill>
              </a:rPr>
              <a:t>rot</a:t>
            </a:r>
            <a:r>
              <a:rPr lang="de-DE" dirty="0" smtClean="0"/>
              <a:t> markiert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352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037711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Integration dieser „h24.csv“ Datei kann in Ihrer Firma auf unterschiedliche Weisen erfolgen: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Daten werden per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Nachtjob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integriert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Daten werden mehrmals tagsüber in bestimmten Zeitintervallen integriert</a:t>
            </a:r>
          </a:p>
          <a:p>
            <a:pPr marL="342900" indent="-342900">
              <a:buAutoNum type="arabicPeriod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Daten werden per Knopfdruck durch Sie eingespielt</a:t>
            </a:r>
          </a:p>
          <a:p>
            <a:pPr marL="342900" indent="-342900">
              <a:buAutoNum type="arabicPeriod"/>
            </a:pP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AutoNum type="arabicPeriod"/>
            </a:pP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Sprechen Sie die von Ihnen bevorzugte Lösung mit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ab.</a:t>
            </a:r>
          </a:p>
        </p:txBody>
      </p:sp>
    </p:spTree>
    <p:extLst>
      <p:ext uri="{BB962C8B-B14F-4D97-AF65-F5344CB8AC3E}">
        <p14:creationId xmlns:p14="http://schemas.microsoft.com/office/powerpoint/2010/main" val="380670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332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Automatische Datenintegration der Bestellungen von Heizölportalen wie z.B.  Heizöl24.de, EasyOil.com …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Problem: </a:t>
            </a: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Daten wurden ausgedruckt, in Excel gestellt, visuell übernommen 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etc.</a:t>
            </a:r>
            <a:endParaRPr lang="de-DE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Lösung:</a:t>
            </a: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von z.B. Heizöl24 bereitgestellten Aufträge werden von 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aufbereitet, aufgelistet und per Klick </a:t>
            </a:r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integriert.</a:t>
            </a:r>
            <a:endParaRPr lang="de-DE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95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037711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Sie holen sich die Daten von HL24 ab und stellen diese im Sambaverzeichnis „..texte“ für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bereit.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Lt.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Informationen der Portale ist ein mehrmaliges Abholen am Arbeitstag möglich.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58" y="2200940"/>
            <a:ext cx="8452884" cy="418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5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118" y="879764"/>
            <a:ext cx="8104909" cy="543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8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10967" y="914406"/>
            <a:ext cx="8625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Weiterverarbeitung der Daten in </a:t>
            </a:r>
            <a:r>
              <a:rPr lang="de-DE" dirty="0" smtClean="0"/>
              <a:t>X-</a:t>
            </a:r>
            <a:r>
              <a:rPr lang="de-DE" dirty="0" err="1" smtClean="0"/>
              <a:t>oil</a:t>
            </a:r>
            <a:r>
              <a:rPr lang="de-DE" dirty="0" smtClean="0"/>
              <a:t> </a:t>
            </a:r>
            <a:r>
              <a:rPr lang="de-DE" dirty="0" smtClean="0"/>
              <a:t>über Telefonverkauf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23" y="1461237"/>
            <a:ext cx="4125993" cy="262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3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2" y="884326"/>
            <a:ext cx="8970534" cy="235203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10967" y="3369926"/>
            <a:ext cx="86255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Anzeige aller Online-Bestellungen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Rot</a:t>
            </a:r>
            <a:r>
              <a:rPr lang="de-DE" dirty="0" smtClean="0"/>
              <a:t> markiert = Bestellung im </a:t>
            </a:r>
            <a:r>
              <a:rPr lang="de-DE" dirty="0" err="1" smtClean="0"/>
              <a:t>Xoil</a:t>
            </a:r>
            <a:r>
              <a:rPr lang="de-DE" dirty="0" smtClean="0"/>
              <a:t>-System vorhanden</a:t>
            </a:r>
          </a:p>
          <a:p>
            <a:endParaRPr lang="de-DE" dirty="0" smtClean="0"/>
          </a:p>
          <a:p>
            <a:r>
              <a:rPr lang="de-DE" dirty="0" smtClean="0"/>
              <a:t>Anbieter – Herkunft Online-Bestellung (HL24)</a:t>
            </a:r>
          </a:p>
          <a:p>
            <a:r>
              <a:rPr lang="de-DE" dirty="0" smtClean="0"/>
              <a:t>Frist – Vom Kunden vorgegebene Frist</a:t>
            </a:r>
          </a:p>
          <a:p>
            <a:endParaRPr lang="de-DE" dirty="0" smtClean="0"/>
          </a:p>
          <a:p>
            <a:r>
              <a:rPr lang="de-DE" dirty="0" smtClean="0"/>
              <a:t>Adressdaten, Telefonnummern und Email-Adresse</a:t>
            </a:r>
          </a:p>
          <a:p>
            <a:r>
              <a:rPr lang="de-DE" dirty="0" smtClean="0"/>
              <a:t>Bestelldetails (Artikel, Menge und Preis, Lieferhinweise)</a:t>
            </a:r>
          </a:p>
          <a:p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30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98" y="845843"/>
            <a:ext cx="7654247" cy="549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9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0" y="918897"/>
            <a:ext cx="9036496" cy="1773038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21240" y="2845942"/>
            <a:ext cx="8363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Adressdaten übermittelt von HL24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0" y="3378702"/>
            <a:ext cx="9036496" cy="131782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26031" y="5044611"/>
            <a:ext cx="8722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Matchcodeanzeige – gefundene </a:t>
            </a:r>
            <a:r>
              <a:rPr lang="de-DE" dirty="0" err="1" smtClean="0"/>
              <a:t>Xoil</a:t>
            </a:r>
            <a:r>
              <a:rPr lang="de-DE" dirty="0" smtClean="0"/>
              <a:t>-Kunden </a:t>
            </a:r>
          </a:p>
          <a:p>
            <a:r>
              <a:rPr lang="de-DE" dirty="0" smtClean="0"/>
              <a:t>Übereinstimmung der Adressdaten</a:t>
            </a:r>
          </a:p>
          <a:p>
            <a:endParaRPr lang="de-DE" dirty="0"/>
          </a:p>
          <a:p>
            <a:r>
              <a:rPr lang="de-DE" dirty="0" smtClean="0"/>
              <a:t>Neuer Kunde – Neuanlage Kundenstamm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488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84" y="895942"/>
            <a:ext cx="8824283" cy="320345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41789" y="4520629"/>
            <a:ext cx="4580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Xoil</a:t>
            </a:r>
            <a:r>
              <a:rPr lang="de-DE" dirty="0" smtClean="0"/>
              <a:t>-Kunde mit Bestellung verknüpfen</a:t>
            </a:r>
          </a:p>
          <a:p>
            <a:r>
              <a:rPr lang="de-DE" dirty="0" smtClean="0"/>
              <a:t>Verknüpfte Daten sind </a:t>
            </a:r>
            <a:r>
              <a:rPr lang="de-DE" dirty="0" smtClean="0">
                <a:solidFill>
                  <a:srgbClr val="00B050"/>
                </a:solidFill>
              </a:rPr>
              <a:t>grün</a:t>
            </a:r>
            <a:r>
              <a:rPr lang="de-DE" dirty="0" smtClean="0"/>
              <a:t> markiert</a:t>
            </a:r>
          </a:p>
        </p:txBody>
      </p:sp>
    </p:spTree>
    <p:extLst>
      <p:ext uri="{BB962C8B-B14F-4D97-AF65-F5344CB8AC3E}">
        <p14:creationId xmlns:p14="http://schemas.microsoft.com/office/powerpoint/2010/main" val="420280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Bildschirmpräsentation (4:3)</PresentationFormat>
  <Paragraphs>82</Paragraphs>
  <Slides>14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311</cp:revision>
  <dcterms:created xsi:type="dcterms:W3CDTF">2012-03-05T09:08:08Z</dcterms:created>
  <dcterms:modified xsi:type="dcterms:W3CDTF">2016-04-21T12:28:29Z</dcterms:modified>
</cp:coreProperties>
</file>