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20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</a:t>
            </a:r>
            <a:r>
              <a:rPr lang="de-DE" baseline="0" smtClean="0"/>
              <a:t>Anwendertagung 2016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01.03.2017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sz="4000" u="sng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32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point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Software GmbH</a:t>
            </a:r>
            <a:endParaRPr lang="de-DE" sz="40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267</cp:revision>
  <dcterms:created xsi:type="dcterms:W3CDTF">2012-03-05T09:08:08Z</dcterms:created>
  <dcterms:modified xsi:type="dcterms:W3CDTF">2017-03-01T08:19:22Z</dcterms:modified>
</cp:coreProperties>
</file>