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66" d="100"/>
          <a:sy n="66" d="100"/>
        </p:scale>
        <p:origin x="2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</a:t>
            </a:r>
            <a:r>
              <a:rPr lang="de-DE" baseline="0" smtClean="0"/>
              <a:t>Anwendertagung 2016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52367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wird sich in der Ansicht und in den Funktionen erneuern.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 so ist das Produkt konkurrenzfähig und unsere Anwender besitzen eine zukunftssichere Software.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 dem Update 04/2017 werden erste Programme in der geänderten Form ausgeliefert.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Hand des Bildschirmdruckes vom Pflegeprogramm der Verkäufernummern erklären wir die Neuerungen.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268</cp:revision>
  <dcterms:created xsi:type="dcterms:W3CDTF">2012-03-05T09:08:08Z</dcterms:created>
  <dcterms:modified xsi:type="dcterms:W3CDTF">2017-03-27T08:23:10Z</dcterms:modified>
</cp:coreProperties>
</file>