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84" r:id="rId4"/>
    <p:sldId id="287" r:id="rId5"/>
    <p:sldId id="285" r:id="rId6"/>
    <p:sldId id="286" r:id="rId7"/>
    <p:sldId id="288" r:id="rId8"/>
    <p:sldId id="283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>
        <p:scale>
          <a:sx n="62" d="100"/>
          <a:sy n="62" d="100"/>
        </p:scale>
        <p:origin x="-230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7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953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84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52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103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39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xMail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Anwendung - Möglichkeiten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Rechnungsversand Faktura Lauf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/X-tanken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Belege können im Hintergrund versendet werden</a:t>
            </a:r>
          </a:p>
          <a:p>
            <a:pPr marL="285750" indent="-285750">
              <a:buFontTx/>
              <a:buChar char="-"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Optionale Versandarten: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Direkter Versand:</a:t>
            </a:r>
          </a:p>
          <a:p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r>
              <a:rPr lang="de-DE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Maximal ein Anhang (z.B. Werbung)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Verarbeitung erfolgt im Batch (Erstellen der Belege und sofortiger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Versand der Mails anschließend)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1787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Rechnungsversand Faktura Lauf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tanken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Belege können im Hintergrund versendet werden</a:t>
            </a:r>
          </a:p>
          <a:p>
            <a:pPr marL="285750" indent="-285750">
              <a:buFontTx/>
              <a:buChar char="-"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Optionale Versandarten: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Versand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mit vorheriger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Rechnungsprüfung</a:t>
            </a:r>
          </a:p>
          <a:p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de-DE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X-m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ail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generiert den gesamten Versandjob und stellt die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Rechnungen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Ansicht zur Verfügung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Über den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X-mail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Client können einzelne Rechnungen vom Versand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ausgeschlossen werden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Anschließend kann der Versandjob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freigegeben werden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7313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834971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Rechnungsversand Faktura Lauf </a:t>
            </a:r>
            <a:r>
              <a:rPr lang="de-DE" sz="2400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400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/X-tanken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Versand mit vorheriger Rechnungsprüfung</a:t>
            </a:r>
          </a:p>
          <a:p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29" y="1914568"/>
            <a:ext cx="7380942" cy="482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Rechnungsversand Faktura Lauf </a:t>
            </a:r>
            <a:r>
              <a:rPr lang="de-DE" sz="2400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400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/X-tanken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Belege können im Hintergrund versendet werden</a:t>
            </a:r>
          </a:p>
          <a:p>
            <a:pPr marL="285750" indent="-285750">
              <a:buFontTx/>
              <a:buChar char="-"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Optionale Versandarten: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Versand über XML Jobbeschreibung</a:t>
            </a:r>
          </a:p>
          <a:p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X-mail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verarbeitet von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X-tanken/X-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generierte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Faktura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Mailjobs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die je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Dokument eine eigene Job Beschreibung enthalten.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In dieser Jobbeschreibung können beliebig viele Anhänge enthalten sein.   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Zusätzlich kann definiert werden wie mit dem Anhang verfahren werden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soll (Umwandlung in PDF Ja/Nein etc.)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84762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Versand von weiteren Belegarten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können folgende Belegarten versendet werden: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Auftragsbestätigung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Angebot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Lieferschein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Bestellung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Landwirtschaftsnachweise (Batchverfahren)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Sicherheitsdatenblätter (automatisch im Hintergrund)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Rechnung (einzeln aus Archiv)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941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Einstellungen - Optionen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Absenderadresse kann global, aus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Betriebsstättenverwaltung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oder Benutzer gezogen werden.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Mailjobs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werden in SQL Datenbank gespeichert und können über den Admin Client verwaltet werden</a:t>
            </a:r>
          </a:p>
          <a:p>
            <a:pPr marL="285750" indent="-285750">
              <a:buFontTx/>
              <a:buChar char="-"/>
            </a:pP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können mehrere Instanzen von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X-mail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 verschiedenen Aufgaben gleichzeitig aktiv sein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587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Bildschirmpräsentation (4:3)</PresentationFormat>
  <Paragraphs>101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Konrad Sauerteig</cp:lastModifiedBy>
  <cp:revision>297</cp:revision>
  <dcterms:created xsi:type="dcterms:W3CDTF">2012-03-05T09:08:08Z</dcterms:created>
  <dcterms:modified xsi:type="dcterms:W3CDTF">2017-03-22T15:16:53Z</dcterms:modified>
</cp:coreProperties>
</file>