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70" r:id="rId2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2709" autoAdjust="0"/>
  </p:normalViewPr>
  <p:slideViewPr>
    <p:cSldViewPr snapToGrid="0">
      <p:cViewPr varScale="1">
        <p:scale>
          <a:sx n="66" d="100"/>
          <a:sy n="66" d="100"/>
        </p:scale>
        <p:origin x="16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519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41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45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205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094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624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46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679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9659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97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427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672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59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66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55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3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803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52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41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14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Preisfindung erfolgt über eine OMR-Tabelle „Grundpreis“ und einem kunden- und produktabhängigen Aufschlag.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Aufschlagsparameter: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Zuordnung zu einem OMR-Gebiet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Zuordnung zum Preisniveau „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high“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Mengenabhängiger Aufschlag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AutoNum type="arabicPeriod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9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Preisfindung erfolgt über eine OMR-Tabelle „Grundpreis“ und einem kunden- und produktabhängigen Aufschlag.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Aufschlagsparameter: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Zuordnung zu einem OMR-Gebiet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Zuordnung zum Preisniveau „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high“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Mengenabhängiger Aufschlag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Preiseinstellungen: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OMR-Preis Bestelltag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Tag vor der Lieferung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Tag der Lieferung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Wochendurchschnitt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Monatsdurchschnitt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82" y="1063047"/>
            <a:ext cx="7502236" cy="445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67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1153391"/>
            <a:ext cx="7543800" cy="485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45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50"/>
          <a:stretch>
            <a:fillRect/>
          </a:stretch>
        </p:blipFill>
        <p:spPr bwMode="auto">
          <a:xfrm>
            <a:off x="602672" y="1267692"/>
            <a:ext cx="7471063" cy="353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04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81" y="1132609"/>
            <a:ext cx="7439891" cy="463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16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46"/>
          <a:stretch>
            <a:fillRect/>
          </a:stretch>
        </p:blipFill>
        <p:spPr bwMode="auto">
          <a:xfrm>
            <a:off x="592282" y="1319645"/>
            <a:ext cx="7451581" cy="377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32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5"/>
          <a:stretch>
            <a:fillRect/>
          </a:stretch>
        </p:blipFill>
        <p:spPr bwMode="auto">
          <a:xfrm>
            <a:off x="602673" y="1330036"/>
            <a:ext cx="7450282" cy="306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79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24"/>
          <a:stretch>
            <a:fillRect/>
          </a:stretch>
        </p:blipFill>
        <p:spPr bwMode="auto">
          <a:xfrm>
            <a:off x="592282" y="1350818"/>
            <a:ext cx="7502236" cy="328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5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44"/>
          <a:stretch>
            <a:fillRect/>
          </a:stretch>
        </p:blipFill>
        <p:spPr bwMode="auto">
          <a:xfrm>
            <a:off x="623455" y="1340427"/>
            <a:ext cx="7325590" cy="352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72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Mineralölhändler beliefert seine Kunden mit Waren deren Preis erst später über die OMR-Preistabellen zugeordnet werden können.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33845" y="1028343"/>
            <a:ext cx="75749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b="1" dirty="0">
                <a:latin typeface="Tahoma" panose="020B0604030504040204" pitchFamily="34" charset="0"/>
                <a:ea typeface="Times New Roman" panose="02020603050405020304" pitchFamily="18" charset="0"/>
              </a:rPr>
              <a:t>Faktura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In den Faktura-Programmen von X-</a:t>
            </a:r>
            <a:r>
              <a:rPr lang="de-DE" dirty="0" err="1">
                <a:latin typeface="Tahoma" panose="020B0604030504040204" pitchFamily="34" charset="0"/>
                <a:ea typeface="Times New Roman" panose="02020603050405020304" pitchFamily="18" charset="0"/>
              </a:rPr>
              <a:t>oil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 werden die OMR-Positionen gekennzeichnet. Diese Kennzeichnung findet in der Zeile des Artikel-Textes statt und enthält: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ahoma" panose="020B0604030504040204" pitchFamily="34" charset="0"/>
              <a:buChar char="-"/>
              <a:tabLst>
                <a:tab pos="457200" algn="l"/>
              </a:tabLs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das OMR-Gebiet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ahoma" panose="020B0604030504040204" pitchFamily="34" charset="0"/>
              <a:buChar char="-"/>
              <a:tabLst>
                <a:tab pos="457200" algn="l"/>
              </a:tabLs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die Kennung Low/</a:t>
            </a:r>
            <a:r>
              <a:rPr lang="de-DE" dirty="0" err="1">
                <a:latin typeface="Tahoma" panose="020B0604030504040204" pitchFamily="34" charset="0"/>
                <a:ea typeface="Times New Roman" panose="02020603050405020304" pitchFamily="18" charset="0"/>
              </a:rPr>
              <a:t>Mean</a:t>
            </a: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/High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ahoma" panose="020B0604030504040204" pitchFamily="34" charset="0"/>
              <a:buChar char="-"/>
              <a:tabLst>
                <a:tab pos="457200" algn="l"/>
              </a:tabLs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die Abrechnungs-Art (B/V/T/W/M)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Beispiel: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de-D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latin typeface="Tahoma" panose="020B0604030504040204" pitchFamily="34" charset="0"/>
                <a:ea typeface="Times New Roman" panose="02020603050405020304" pitchFamily="18" charset="0"/>
              </a:rPr>
              <a:t>Dieselkraftstoff (OMR: NORTH /L/T)    (= OMR-Gebiet NORTH, Preisbasis LOW, Abrechnung Liefertag)</a:t>
            </a:r>
            <a:endParaRPr lang="de-D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52856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Mineralölhändler beliefert seine Kunden mit Waren deren Preis erst später über die OMR-Preistabellen zugeordnet werden können.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Abwicklung erfolgt nach folgendem Schema: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Faktura-Freigabe der Lieferungen über die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-Mengenkontrolle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Mineralölhändler beliefert seine Kunden mit Waren deren Preis erst später über die OMR-Preistabellen zugeordnet werden können.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Abwicklung erfolgt nach folgendem Schema: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Faktura-Freigabe der Lieferungen über die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-Mengenkontrolle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 LS sind zuerst einmal in der Mengenkontrolle zu sperren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2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Mineralölhändler beliefert seine Kunden mit Waren deren Preis erst später über die OMR-Preistabellen zugeordnet werden können.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Abwicklung erfolgt nach folgendem Schema: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Faktura-Freigabe der Lieferungen über die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-Mengenkontrolle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 LS sind zuerst einmal in der Mengenkontrolle zu sperren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OMR-Tabellen sind mit aktuellen Werten zu versorgen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Mineralölhändler beliefert seine Kunden mit Waren deren Preis erst später über die OMR-Preistabellen zugeordnet werden können.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Abwicklung erfolgt nach folgendem Schema: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Faktura-Freigabe der Lieferungen über die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-Mengenkontrolle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 LS sind zuerst einmal in der Mengenkontrolle zu sperren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OMR-Tabellen sind mit aktuellen Werten zu versorgen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Durch einen separaten Programmlauf wird die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Bepreisung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der LS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durchgeführt und diese für den Rechnungslauf freigegeben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0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Preisfindung erfolgt über eine OMR-Tabelle „Grundpreis“ und einem kunden- und produktabhängigen Aufschlag.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3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Preisfindung erfolgt über eine OMR-Tabelle „Grundpreis“ und einem kunden- und produktabhängigen Aufschlag.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Aufschlagsparameter: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Zuordnung zu einem OMR-Gebiet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2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OMR Abrechnung in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Preisfindung erfolgt über eine OMR-Tabelle „Grundpreis“ und einem kunden- und produktabhängigen Aufschlag.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Aufschlagsparameter: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Zuordnung zu einem OMR-Gebiet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Zuordnung zum Preisniveau „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high“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AutoNum type="arabicPeriod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65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Bildschirmpräsentation (4:3)</PresentationFormat>
  <Paragraphs>164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304</cp:revision>
  <cp:lastPrinted>2017-03-27T11:36:29Z</cp:lastPrinted>
  <dcterms:created xsi:type="dcterms:W3CDTF">2012-03-05T09:08:08Z</dcterms:created>
  <dcterms:modified xsi:type="dcterms:W3CDTF">2017-03-27T11:57:42Z</dcterms:modified>
</cp:coreProperties>
</file>