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71" r:id="rId3"/>
    <p:sldId id="272" r:id="rId4"/>
    <p:sldId id="270" r:id="rId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708" autoAdjust="0"/>
    <p:restoredTop sz="82709" autoAdjust="0"/>
  </p:normalViewPr>
  <p:slideViewPr>
    <p:cSldViewPr snapToGrid="0">
      <p:cViewPr varScale="1">
        <p:scale>
          <a:sx n="74" d="100"/>
          <a:sy n="74" d="100"/>
        </p:scale>
        <p:origin x="115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3038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294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599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Anwenderinformationen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zur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Datev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Schnittstellenänderung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ab 01.01.2018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Anwenderinformationen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zur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Datev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Schnittstellenänderung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ab 01.01.2018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aktuellen Daten sind im sogenannten Postversandformat.</a:t>
            </a:r>
          </a:p>
          <a:p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stellt dies bis zum Jahresende 2017 um.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55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90944" y="2211883"/>
            <a:ext cx="84789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Grafik 4"/>
          <p:cNvPicPr/>
          <p:nvPr/>
        </p:nvPicPr>
        <p:blipFill>
          <a:blip r:embed="rId3"/>
          <a:stretch>
            <a:fillRect/>
          </a:stretch>
        </p:blipFill>
        <p:spPr>
          <a:xfrm>
            <a:off x="446809" y="1253489"/>
            <a:ext cx="8052955" cy="505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49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r>
              <a:rPr lang="de-DE" sz="2800" b="1" dirty="0"/>
              <a:t> </a:t>
            </a:r>
            <a:r>
              <a:rPr lang="de-DE" sz="2800" b="1" dirty="0" smtClean="0"/>
              <a:t>      Danke für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52856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Bildschirmpräsentation (4:3)</PresentationFormat>
  <Paragraphs>38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Ruediger Kierstein</cp:lastModifiedBy>
  <cp:revision>296</cp:revision>
  <dcterms:created xsi:type="dcterms:W3CDTF">2012-03-05T09:08:08Z</dcterms:created>
  <dcterms:modified xsi:type="dcterms:W3CDTF">2017-03-01T10:01:41Z</dcterms:modified>
</cp:coreProperties>
</file>