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8" r:id="rId4"/>
    <p:sldId id="264" r:id="rId5"/>
    <p:sldId id="270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5" autoAdjust="0"/>
  </p:normalViewPr>
  <p:slideViewPr>
    <p:cSldViewPr snapToGrid="0">
      <p:cViewPr varScale="1">
        <p:scale>
          <a:sx n="66" d="100"/>
          <a:sy n="66" d="100"/>
        </p:scale>
        <p:origin x="16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Acu-Versionen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11%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27%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31%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31%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Acu 6</c:v>
                </c:pt>
                <c:pt idx="1">
                  <c:v>Acu 7</c:v>
                </c:pt>
                <c:pt idx="2">
                  <c:v>Acu 8</c:v>
                </c:pt>
                <c:pt idx="3">
                  <c:v>Acu 9</c:v>
                </c:pt>
                <c:pt idx="4">
                  <c:v>Acu 10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11</c:v>
                </c:pt>
                <c:pt idx="1">
                  <c:v>27</c:v>
                </c:pt>
                <c:pt idx="2">
                  <c:v>31</c:v>
                </c:pt>
                <c:pt idx="3">
                  <c:v>31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8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86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5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59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und Linux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und Linux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ACU – aktuelle Versionen /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Lizenzierung 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bei Umstieg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Von ca. 120 Server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 Unix ca. 28 Installationen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098494568"/>
              </p:ext>
            </p:extLst>
          </p:nvPr>
        </p:nvGraphicFramePr>
        <p:xfrm>
          <a:off x="4711148" y="2325757"/>
          <a:ext cx="4432852" cy="415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61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und Linux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ACU – aktuelle Versionen / Lizenzierung bei Umstieg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Kosten: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-Server Lizenz		1x	1.290,- EUR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-Client Lizenz		je User	   175,- EUR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Installationspauschale 		1x	   260,- EUR</a:t>
            </a:r>
          </a:p>
        </p:txBody>
      </p:sp>
    </p:spTree>
    <p:extLst>
      <p:ext uri="{BB962C8B-B14F-4D97-AF65-F5344CB8AC3E}">
        <p14:creationId xmlns:p14="http://schemas.microsoft.com/office/powerpoint/2010/main" val="158673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und Linux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ACU – aktuelle Versionen / Lizenzierung bei Umstieg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 – Mitarbeiterschulung / Umstieg von SCO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3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52856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(4:3)</PresentationFormat>
  <Paragraphs>63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297</cp:revision>
  <dcterms:created xsi:type="dcterms:W3CDTF">2012-03-05T09:08:08Z</dcterms:created>
  <dcterms:modified xsi:type="dcterms:W3CDTF">2017-03-27T10:01:26Z</dcterms:modified>
</cp:coreProperties>
</file>