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51" r:id="rId3"/>
    <p:sldId id="352" r:id="rId4"/>
    <p:sldId id="357" r:id="rId5"/>
    <p:sldId id="360" r:id="rId6"/>
    <p:sldId id="361" r:id="rId7"/>
    <p:sldId id="356" r:id="rId8"/>
    <p:sldId id="355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1" autoAdjust="0"/>
    <p:restoredTop sz="74590" autoAdjust="0"/>
  </p:normalViewPr>
  <p:slideViewPr>
    <p:cSldViewPr snapToGrid="0">
      <p:cViewPr>
        <p:scale>
          <a:sx n="100" d="100"/>
          <a:sy n="100" d="100"/>
        </p:scale>
        <p:origin x="-118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CD306-C159-4878-A290-B4400173A830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4E205-5498-48B2-82DC-FD6E2E93F77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929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doku.xpointsoftware.de/doku.php/xtanken:programm:tsvima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46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unter X-tanken liegende </a:t>
            </a:r>
            <a:r>
              <a:rPr lang="de-DE" b="1" dirty="0" smtClean="0"/>
              <a:t>Verzeichnisstruktur wurde angepasst</a:t>
            </a:r>
            <a:r>
              <a:rPr lang="de-DE" dirty="0" smtClean="0"/>
              <a:t>. </a:t>
            </a:r>
          </a:p>
          <a:p>
            <a:endParaRPr lang="de-DE" dirty="0" smtClean="0"/>
          </a:p>
          <a:p>
            <a:r>
              <a:rPr lang="de-DE" dirty="0" smtClean="0"/>
              <a:t>Die Daten und Programme aus X-tanken </a:t>
            </a:r>
            <a:r>
              <a:rPr lang="de-DE" dirty="0" smtClean="0"/>
              <a:t>wurden </a:t>
            </a:r>
            <a:r>
              <a:rPr lang="de-DE" dirty="0" smtClean="0"/>
              <a:t>nun in das Verzeichnis [Instanz-Verzeichnis]/ts verschoben. </a:t>
            </a:r>
          </a:p>
          <a:p>
            <a:endParaRPr lang="de-DE" dirty="0" smtClean="0"/>
          </a:p>
          <a:p>
            <a:r>
              <a:rPr lang="de-DE" dirty="0" smtClean="0"/>
              <a:t>Alle Programme von X-tanken beginnen nun mit „</a:t>
            </a:r>
            <a:r>
              <a:rPr lang="de-DE" dirty="0" err="1" smtClean="0"/>
              <a:t>ts</a:t>
            </a:r>
            <a:r>
              <a:rPr lang="de-DE" dirty="0" smtClean="0"/>
              <a:t>“. </a:t>
            </a:r>
          </a:p>
          <a:p>
            <a:endParaRPr lang="de-DE" dirty="0" smtClean="0"/>
          </a:p>
          <a:p>
            <a:r>
              <a:rPr lang="de-DE" dirty="0" smtClean="0"/>
              <a:t>Dies trägt den Veränderungen im Bezug auf X-</a:t>
            </a:r>
            <a:r>
              <a:rPr lang="de-DE" dirty="0" err="1" smtClean="0"/>
              <a:t>oil</a:t>
            </a:r>
            <a:r>
              <a:rPr lang="de-DE" dirty="0" smtClean="0"/>
              <a:t> 4.0 Rechnung.</a:t>
            </a:r>
          </a:p>
          <a:p>
            <a:endParaRPr lang="de-DE" dirty="0" smtClean="0"/>
          </a:p>
          <a:p>
            <a:r>
              <a:rPr lang="de-DE" dirty="0" smtClean="0"/>
              <a:t>Parallele</a:t>
            </a:r>
            <a:r>
              <a:rPr lang="de-DE" baseline="0" dirty="0" smtClean="0"/>
              <a:t> </a:t>
            </a:r>
            <a:r>
              <a:rPr lang="de-DE" baseline="0" dirty="0" smtClean="0"/>
              <a:t>Entwicklung wegen 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356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r>
              <a:rPr lang="de-DE" baseline="0" dirty="0" smtClean="0"/>
              <a:t>, wie zum Beispiel Konditionen, aber auch technisches wie Systemvoraussetzungen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FAQ z.B. zu </a:t>
            </a:r>
            <a:r>
              <a:rPr lang="de-DE" baseline="0" dirty="0" smtClean="0"/>
              <a:t>Schnittstellen, Anlegen einer neuen Tankstelle, etc.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Updateinfos zu kommenden, aktuellen und vergangenen Updates</a:t>
            </a:r>
          </a:p>
          <a:p>
            <a:endParaRPr lang="de-DE" baseline="0" dirty="0" smtClean="0"/>
          </a:p>
          <a:p>
            <a:r>
              <a:rPr lang="de-DE" baseline="0" dirty="0" smtClean="0"/>
              <a:t>Glossar = </a:t>
            </a:r>
            <a:r>
              <a:rPr lang="de-DE" dirty="0" smtClean="0"/>
              <a:t>selbstständig oder als Anhang eines bestimmten Textes erscheinendes Wörterverzeichnis [mit Erklärungen]</a:t>
            </a:r>
          </a:p>
          <a:p>
            <a:r>
              <a:rPr lang="de-DE" dirty="0" smtClean="0"/>
              <a:t>Häufig in X-tanken vorkommende Begriffe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16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243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 Hinblick auf die kommenden Erweiterungen der Versandwege wurde die Handhabung der Ausgabe der Rechnungen grundlegend geändert. </a:t>
            </a:r>
          </a:p>
          <a:p>
            <a:endParaRPr lang="de-DE" dirty="0" smtClean="0"/>
          </a:p>
          <a:p>
            <a:r>
              <a:rPr lang="de-DE" dirty="0" smtClean="0"/>
              <a:t>Rechnungen werden nicht mehr sofort in der Listenverwaltung abgelegt. </a:t>
            </a:r>
          </a:p>
          <a:p>
            <a:endParaRPr lang="de-DE" dirty="0" smtClean="0"/>
          </a:p>
          <a:p>
            <a:r>
              <a:rPr lang="de-DE" dirty="0" smtClean="0"/>
              <a:t>Ein zwischen geschalteter </a:t>
            </a:r>
            <a:r>
              <a:rPr lang="de-DE" b="1" dirty="0" smtClean="0">
                <a:hlinkClick r:id="rId3" tooltip="xtanken:programm:tsviman"/>
              </a:rPr>
              <a:t>Versandmanager</a:t>
            </a:r>
            <a:r>
              <a:rPr lang="de-DE" dirty="0" smtClean="0"/>
              <a:t> wird diese Aufgabe künftig übernehmen und bietet dabei einen komfortableren Zugriff auf Ihre Dokumente als bisher. </a:t>
            </a:r>
          </a:p>
          <a:p>
            <a:endParaRPr lang="de-DE" dirty="0" smtClean="0"/>
          </a:p>
          <a:p>
            <a:r>
              <a:rPr lang="de-DE" dirty="0" smtClean="0"/>
              <a:t>Der Versandmanager kann und soll dabei zukünftig und auf Dauer gesehen alle Aufgaben der Listenverwaltung übernehmen. </a:t>
            </a:r>
          </a:p>
          <a:p>
            <a:endParaRPr lang="de-DE" dirty="0" smtClean="0"/>
          </a:p>
          <a:p>
            <a:r>
              <a:rPr lang="de-DE" dirty="0" smtClean="0"/>
              <a:t>Aus Kompatibilitätsgründen wurde die Versorgung der Listenverwaltung mit Dokumenten jedoch im Versandmanager integriert, und bleibt so auch noch eine Weile erhalten. </a:t>
            </a:r>
          </a:p>
          <a:p>
            <a:endParaRPr lang="de-DE" dirty="0" smtClean="0"/>
          </a:p>
          <a:p>
            <a:r>
              <a:rPr lang="de-DE" dirty="0" smtClean="0"/>
              <a:t>Die Einführung der neuen Versandwege kann somit auch zu einem späteren Zeitpunkt erfolgen und ist damit nicht an das Update gebunden.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42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2377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225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30.03.2017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24486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2017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Referent: Stephan Lorenzer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504" y="1980985"/>
            <a:ext cx="4597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i="1" dirty="0" smtClean="0">
                <a:solidFill>
                  <a:srgbClr val="FF0000"/>
                </a:solidFill>
              </a:rPr>
              <a:t>X</a:t>
            </a:r>
            <a:r>
              <a:rPr lang="de-DE" sz="4000" b="1" i="1" dirty="0" smtClean="0"/>
              <a:t>-tanken</a:t>
            </a:r>
            <a:r>
              <a:rPr lang="de-DE" sz="4000" b="1" dirty="0" smtClean="0"/>
              <a:t> </a:t>
            </a: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95300" y="1495425"/>
            <a:ext cx="8429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Themen:</a:t>
            </a:r>
          </a:p>
          <a:p>
            <a:endParaRPr lang="de-DE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Datenkonvertierung</a:t>
            </a:r>
          </a:p>
          <a:p>
            <a:endParaRPr lang="de-DE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Hilfe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neuer Versandmanager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442020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72630" y="1000125"/>
            <a:ext cx="84296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Datenkonvertierung:</a:t>
            </a:r>
          </a:p>
          <a:p>
            <a:endParaRPr lang="de-DE" sz="2400" b="1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Umstellung auf neue Ordnerstruktur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 smtClean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b="1" dirty="0" smtClean="0">
                <a:sym typeface="Wingdings" panose="05000000000000000000" pitchFamily="2" charset="2"/>
              </a:rPr>
              <a:t>Vereinheitlichung mit anderen X-</a:t>
            </a:r>
            <a:r>
              <a:rPr lang="de-DE" sz="2400" b="1" dirty="0" err="1" smtClean="0">
                <a:sym typeface="Wingdings" panose="05000000000000000000" pitchFamily="2" charset="2"/>
              </a:rPr>
              <a:t>energy</a:t>
            </a:r>
            <a:r>
              <a:rPr lang="de-DE" sz="2400" b="1" dirty="0" smtClean="0">
                <a:sym typeface="Wingdings" panose="05000000000000000000" pitchFamily="2" charset="2"/>
              </a:rPr>
              <a:t> Produkten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de-DE" sz="2400" b="1" dirty="0" smtClean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b="1" dirty="0" smtClean="0">
                <a:sym typeface="Wingdings" panose="05000000000000000000" pitchFamily="2" charset="2"/>
              </a:rPr>
              <a:t>Vorbereitung auf X-</a:t>
            </a:r>
            <a:r>
              <a:rPr lang="de-DE" sz="2400" b="1" dirty="0" err="1" smtClean="0">
                <a:sym typeface="Wingdings" panose="05000000000000000000" pitchFamily="2" charset="2"/>
              </a:rPr>
              <a:t>oil</a:t>
            </a:r>
            <a:r>
              <a:rPr lang="de-DE" sz="2400" b="1" dirty="0" smtClean="0">
                <a:sym typeface="Wingdings" panose="05000000000000000000" pitchFamily="2" charset="2"/>
              </a:rPr>
              <a:t> 4.0</a:t>
            </a:r>
          </a:p>
          <a:p>
            <a:pPr lvl="1"/>
            <a:r>
              <a:rPr lang="de-DE" sz="2400" b="1" dirty="0" smtClean="0">
                <a:sym typeface="Wingdings" panose="05000000000000000000" pitchFamily="2" charset="2"/>
              </a:rPr>
              <a:t>    (</a:t>
            </a:r>
            <a:r>
              <a:rPr lang="de-DE" sz="2400" b="1" dirty="0">
                <a:sym typeface="Wingdings" panose="05000000000000000000" pitchFamily="2" charset="2"/>
              </a:rPr>
              <a:t>z.B. Erweiterung der Verkäufernummern)</a:t>
            </a:r>
          </a:p>
          <a:p>
            <a:pPr lvl="1"/>
            <a:endParaRPr lang="de-DE" sz="2400" b="1" dirty="0" smtClean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b="1" dirty="0" smtClean="0">
                <a:sym typeface="Wingdings" panose="05000000000000000000" pitchFamily="2" charset="2"/>
              </a:rPr>
              <a:t>notwendig </a:t>
            </a:r>
            <a:r>
              <a:rPr lang="de-DE" sz="2400" b="1" dirty="0">
                <a:sym typeface="Wingdings" panose="05000000000000000000" pitchFamily="2" charset="2"/>
              </a:rPr>
              <a:t>für den Versand mit Rechnungsanhängen per </a:t>
            </a:r>
            <a:r>
              <a:rPr lang="de-DE" sz="2400" b="1" dirty="0" smtClean="0">
                <a:sym typeface="Wingdings" panose="05000000000000000000" pitchFamily="2" charset="2"/>
              </a:rPr>
              <a:t>X-mail</a:t>
            </a:r>
            <a:endParaRPr lang="de-DE" sz="2400" b="1" dirty="0"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de-DE" sz="2400" b="1" dirty="0" smtClean="0">
              <a:sym typeface="Wingdings" panose="05000000000000000000" pitchFamily="2" charset="2"/>
            </a:endParaRPr>
          </a:p>
          <a:p>
            <a:pPr lvl="1"/>
            <a:r>
              <a:rPr lang="de-DE" sz="2400" b="1" dirty="0" smtClean="0">
                <a:sym typeface="Wingdings" panose="05000000000000000000" pitchFamily="2" charset="2"/>
              </a:rPr>
              <a:t>    </a:t>
            </a:r>
            <a:endParaRPr lang="de-DE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09928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72630" y="1000125"/>
            <a:ext cx="8429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Hilfe:</a:t>
            </a:r>
          </a:p>
          <a:p>
            <a:endParaRPr lang="de-DE" sz="2400" b="1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Nahezu 100% vorhanden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Ständig aktuell, da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Einfache Erreichbarkeit (aus Menü, aus allen Programmen (F1))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Themen, häufig gestellte Fragen (FAQ), Updateinfos und Glossar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08240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781050"/>
            <a:ext cx="81144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4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1509415"/>
            <a:ext cx="8234657" cy="475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72630" y="1000125"/>
            <a:ext cx="842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n</a:t>
            </a:r>
            <a:r>
              <a:rPr lang="de-DE" sz="2400" b="1" dirty="0" smtClean="0"/>
              <a:t>euer Versandmanager:</a:t>
            </a:r>
          </a:p>
        </p:txBody>
      </p:sp>
    </p:spTree>
    <p:extLst>
      <p:ext uri="{BB962C8B-B14F-4D97-AF65-F5344CB8AC3E}">
        <p14:creationId xmlns:p14="http://schemas.microsoft.com/office/powerpoint/2010/main" val="37670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776288"/>
            <a:ext cx="75057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cid:0052-0043-09-03-TJ-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53050" y="2107168"/>
            <a:ext cx="2466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r>
              <a:rPr lang="de-DE" sz="3200" i="1" dirty="0" smtClean="0">
                <a:latin typeface="Arial Black" panose="020B0A04020102020204" pitchFamily="34" charset="0"/>
              </a:rPr>
              <a:t>-tanken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343150" y="2107168"/>
            <a:ext cx="94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STK</a:t>
            </a:r>
            <a:endParaRPr lang="de-DE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66987" y="3867150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X</a:t>
            </a:r>
            <a:r>
              <a:rPr lang="de-DE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TK</a:t>
            </a:r>
            <a:endParaRPr lang="de-DE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Rückblick: Anzahl Installationen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30099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prstClr val="black"/>
                </a:solidFill>
              </a:rPr>
              <a:t>Vielen Dank für Ihre Aufmerksamkeit!</a:t>
            </a:r>
            <a:endParaRPr lang="de-DE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522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Bildschirmpräsentation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Sebastian Netsch</cp:lastModifiedBy>
  <cp:revision>368</cp:revision>
  <cp:lastPrinted>2017-03-28T12:44:43Z</cp:lastPrinted>
  <dcterms:created xsi:type="dcterms:W3CDTF">2012-03-05T09:08:08Z</dcterms:created>
  <dcterms:modified xsi:type="dcterms:W3CDTF">2017-03-30T12:03:16Z</dcterms:modified>
</cp:coreProperties>
</file>