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0" y="2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D4B59-33FE-47F4-BF20-1B1301FABBBA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740D1-CF49-4E82-A0A9-375ECB89DE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19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OR-Code</a:t>
            </a:r>
            <a:r>
              <a:rPr lang="de-DE" baseline="0" dirty="0"/>
              <a:t> Anwendertagung 2023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OR-Code</a:t>
            </a:r>
            <a:r>
              <a:rPr lang="de-DE" baseline="0" dirty="0"/>
              <a:t> Anwendertagung 2023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081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OR-Code</a:t>
            </a:r>
            <a:r>
              <a:rPr lang="de-DE" baseline="0" dirty="0"/>
              <a:t> Anwendertagung 2023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0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OR-Code</a:t>
            </a:r>
            <a:r>
              <a:rPr lang="de-DE" baseline="0" dirty="0"/>
              <a:t> Anwendertagung 2023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4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AE4ED-53F2-D7D5-B808-56DC220DB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224D5A-A3C1-2757-A556-75A104F24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C59DD6-E9A6-909E-A1BB-899D03DC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5A6B8F-553C-BCAC-1ED1-2C03D7FF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B0D487-B9DE-C7E5-BF61-BC2C8C7F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07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3B1C4-DA6C-76FF-6846-379D7712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3F9919-F9F6-CF39-D216-D5D377120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821622-D891-0769-2F81-6A58CDA6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2CDDCD-17B4-7313-D947-8FAE3FB4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8C0D65-413F-03AA-44B1-04DF4A96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71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7E3FE87-EB96-4CA7-0F80-4AC68853C5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A37C2F-80E1-E564-68DF-AF12C914D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F82586-2E13-878C-EBF0-92FD8FD3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17E97E-4BD6-5DB3-F69F-175A270C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442C37-E917-3CC0-E6C7-D856088F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55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55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E7D36-C49A-FEFD-695F-83C771BF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DFF86D-C458-9A94-4DB6-C17BB6938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E2D5E1-DFCA-C0AB-FE90-1B657EBA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F2C1C9-27A5-8420-8D8E-FFEE2EE7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D11355-3E38-E362-A14B-C0ED0E78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3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43A16-2033-3CB1-FD5E-9AF8C0161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B34BDD-2620-5D8F-F9A6-8C6CED164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F3746F-69F9-02C0-5F5B-AA2BC77B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742A6E-E653-B4C0-6AE8-9C070EF7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392287-5919-B6EA-FEF5-8A9182B5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6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C6B38-21D6-2E64-D49C-DAA02260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FE406-5D17-1DA2-157E-48B76C6A2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331B19-1CF3-F0A2-9F10-4509F48B5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5F9C85-C5EF-0D18-ADDA-95E700E4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10E30A-8BB1-DE51-F592-8774D7AA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F5C815-8B80-68B5-873F-053E9ACA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55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3E9DA-8D4D-582A-4B0B-8DFB4413F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5B6525-B750-7C61-DDD2-18B867C28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7E96D5-F41B-CEB2-5DBD-545624BDD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1818B5-6535-0407-F800-8A9D5E66C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DBEC42-9537-FB52-6B3C-D19376B5D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E85B46-9A83-F4FE-AD68-7E0A41DE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02F57C-20E3-4E95-0AED-27E78FAC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D7DCDE-9383-270B-6ABC-E2435DE0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0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F4319-7B8D-8196-E96E-4217A2A9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B088A2-E7FF-FE24-A18D-D2F12D26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96ACB3-5EEA-3617-C690-291622ED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E4E414B-22FF-8E19-B5F4-DC5A6340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09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E5364A3-E661-C025-FE73-1CBF543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13FA515-450A-C1AA-48E9-CDC2DAB0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ABEF59-2CAD-4884-A1D2-7EB1976C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8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FB3EE-55F6-960F-AB88-DA7F7F14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DAEBA1-358C-E35F-8A57-1D9BB03A6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9D0A25-8B96-03D1-65CF-E9CF925DF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CE969E-8C06-5773-6AB7-022D7597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242577-55F3-EB49-20FC-546716A5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ED2B94-3EF0-66B0-289C-DAB0D2A5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80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7F805-C5D1-7F0E-7176-A89276A6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ADB422-D589-1C6B-BF89-E99F14DBC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52DCB5-8524-4BCF-982F-51DFD1FD8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6E6B4B-B7FE-AE7A-5D34-321FA9F8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8E2495-6FC6-06E9-B6F9-107BE520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66BABE-CA24-6F45-1A13-4149A942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28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B7AD84-3FC9-7BCD-217E-93D078A7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A19D02-0ACC-7C96-CD79-D213CB3FB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6A1D74-E134-E4E7-C2F9-3D95134B1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9BE8-0821-4B7A-95DF-66E2EAF4988F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628841-2E9C-08B3-948B-AAC20FD1F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D03DC-4210-BA34-EAE3-2F8F37399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CB54-760F-454D-B1F6-F44C00C13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7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2194" y="203880"/>
            <a:ext cx="115639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8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96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9600" i="1" dirty="0" err="1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sz="9600" i="1" dirty="0">
              <a:latin typeface="Franklin Gothic Heavy" panose="020B0903020102020204" pitchFamily="34" charset="0"/>
              <a:ea typeface="Verdana" pitchFamily="34" charset="0"/>
              <a:cs typeface="Verdana" pitchFamily="34" charset="0"/>
            </a:endParaRPr>
          </a:p>
          <a:p>
            <a:endParaRPr lang="de-DE" sz="32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b="1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Internetbestellungen</a:t>
            </a:r>
          </a:p>
          <a:p>
            <a:endParaRPr lang="de-DE" sz="32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2194" y="608400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Internetbestellungen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2194" y="6435534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Franklin Gothic Book" panose="020B0503020102020204" pitchFamily="34" charset="0"/>
              </a:rPr>
              <a:t>Anwendertagung 2023</a:t>
            </a: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2194" y="203880"/>
            <a:ext cx="1156399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88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8800" i="1" dirty="0" err="1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oil</a:t>
            </a:r>
            <a:endParaRPr lang="de-DE" sz="8800" i="1" dirty="0">
              <a:latin typeface="Franklin Gothic Heavy" panose="020B0903020102020204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b="1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Internetbestellungen</a:t>
            </a:r>
            <a:endParaRPr lang="de-DE" sz="3200" b="1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endParaRPr lang="de-DE" sz="32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Sie möchten Ihre Onlinebestellungen nicht mehr aufwändig per Hand über den Telefonverkauf eingeben?</a:t>
            </a:r>
          </a:p>
          <a:p>
            <a:endParaRPr lang="de-DE" sz="32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32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3200" i="1" dirty="0" err="1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32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hilft Ihnen mit einem Modul.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2194" y="608400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Internetbestellungen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2194" y="6435534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Franklin Gothic Book" panose="020B0503020102020204" pitchFamily="34" charset="0"/>
              </a:rPr>
              <a:t>Anwendertagung 2023</a:t>
            </a:r>
          </a:p>
        </p:txBody>
      </p:sp>
    </p:spTree>
    <p:extLst>
      <p:ext uri="{BB962C8B-B14F-4D97-AF65-F5344CB8AC3E}">
        <p14:creationId xmlns:p14="http://schemas.microsoft.com/office/powerpoint/2010/main" val="2542912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2194" y="203880"/>
            <a:ext cx="11563992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88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8800" i="1" dirty="0" err="1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88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4000" b="1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Internetbestellungen</a:t>
            </a:r>
          </a:p>
          <a:p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Vorhandene Anbieter/Formate: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HL24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Esyoil</a:t>
            </a:r>
            <a:endParaRPr lang="de-DE" sz="28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Fastenergy</a:t>
            </a:r>
            <a:endParaRPr lang="de-DE" sz="28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Heizpellets24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Aupris</a:t>
            </a:r>
            <a:endParaRPr lang="de-DE" sz="28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eigene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Fremdsysteme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2194" y="608400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Internetbestellungen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2194" y="6435534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Franklin Gothic Book" panose="020B0503020102020204" pitchFamily="34" charset="0"/>
              </a:rPr>
              <a:t>Anwendertagung 2023</a:t>
            </a:r>
          </a:p>
        </p:txBody>
      </p:sp>
    </p:spTree>
    <p:extLst>
      <p:ext uri="{BB962C8B-B14F-4D97-AF65-F5344CB8AC3E}">
        <p14:creationId xmlns:p14="http://schemas.microsoft.com/office/powerpoint/2010/main" val="57753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2194" y="203880"/>
            <a:ext cx="1156399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88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8800" i="1" dirty="0" err="1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sz="88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de-DE" i="1" dirty="0">
              <a:latin typeface="Franklin Gothic Heavy" panose="020B09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b="1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Internetbestellungen</a:t>
            </a:r>
          </a:p>
          <a:p>
            <a:endParaRPr lang="de-DE" sz="2000" dirty="0">
              <a:latin typeface="Franklin Gothic Book" panose="020B050302010202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Benötigte Modulteile von </a:t>
            </a:r>
            <a:r>
              <a:rPr lang="de-DE" sz="3200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Import Internetportale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32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-workflow</a:t>
            </a: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 Aufgabe pro Anbieter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evtl. </a:t>
            </a:r>
            <a:r>
              <a:rPr lang="de-DE" sz="3200" i="1" dirty="0">
                <a:solidFill>
                  <a:srgbClr val="C00000"/>
                </a:solidFill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i="1" dirty="0">
                <a:latin typeface="Franklin Gothic Heavy" panose="020B0903020102020204" pitchFamily="34" charset="0"/>
                <a:ea typeface="Verdana" pitchFamily="34" charset="0"/>
                <a:cs typeface="Verdana" pitchFamily="34" charset="0"/>
              </a:rPr>
              <a:t>-workflow</a:t>
            </a:r>
            <a:r>
              <a:rPr lang="de-DE" sz="3200" dirty="0">
                <a:latin typeface="Franklin Gothic Book" panose="020B0503020102020204" pitchFamily="34" charset="0"/>
                <a:ea typeface="Verdana" pitchFamily="34" charset="0"/>
                <a:cs typeface="Verdana" pitchFamily="34" charset="0"/>
              </a:rPr>
              <a:t> Server Basis - Aufgabenverwaltung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2194" y="6084004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Internetbestellungen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2194" y="6435534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Franklin Gothic Book" panose="020B0503020102020204" pitchFamily="34" charset="0"/>
              </a:rPr>
              <a:t>Anwendertagung 2023</a:t>
            </a:r>
          </a:p>
        </p:txBody>
      </p:sp>
    </p:spTree>
    <p:extLst>
      <p:ext uri="{BB962C8B-B14F-4D97-AF65-F5344CB8AC3E}">
        <p14:creationId xmlns:p14="http://schemas.microsoft.com/office/powerpoint/2010/main" val="8296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43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Franklin Gothic Heavy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Konrad Sauerteig</dc:creator>
  <cp:lastModifiedBy>Konrad Sauerteig</cp:lastModifiedBy>
  <cp:revision>1</cp:revision>
  <dcterms:created xsi:type="dcterms:W3CDTF">2023-04-20T07:58:49Z</dcterms:created>
  <dcterms:modified xsi:type="dcterms:W3CDTF">2023-04-20T08:22:15Z</dcterms:modified>
</cp:coreProperties>
</file>